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41"/>
  </p:notesMasterIdLst>
  <p:sldIdLst>
    <p:sldId id="530" r:id="rId5"/>
    <p:sldId id="531" r:id="rId6"/>
    <p:sldId id="586" r:id="rId7"/>
    <p:sldId id="555" r:id="rId8"/>
    <p:sldId id="556" r:id="rId9"/>
    <p:sldId id="557" r:id="rId10"/>
    <p:sldId id="558" r:id="rId11"/>
    <p:sldId id="559" r:id="rId12"/>
    <p:sldId id="560" r:id="rId13"/>
    <p:sldId id="561" r:id="rId14"/>
    <p:sldId id="539" r:id="rId15"/>
    <p:sldId id="567" r:id="rId16"/>
    <p:sldId id="552" r:id="rId17"/>
    <p:sldId id="571" r:id="rId18"/>
    <p:sldId id="572" r:id="rId19"/>
    <p:sldId id="574" r:id="rId20"/>
    <p:sldId id="570" r:id="rId21"/>
    <p:sldId id="575" r:id="rId22"/>
    <p:sldId id="576" r:id="rId23"/>
    <p:sldId id="577" r:id="rId24"/>
    <p:sldId id="578" r:id="rId25"/>
    <p:sldId id="579" r:id="rId26"/>
    <p:sldId id="580" r:id="rId27"/>
    <p:sldId id="581" r:id="rId28"/>
    <p:sldId id="582" r:id="rId29"/>
    <p:sldId id="583" r:id="rId30"/>
    <p:sldId id="584" r:id="rId31"/>
    <p:sldId id="585" r:id="rId32"/>
    <p:sldId id="569" r:id="rId33"/>
    <p:sldId id="562" r:id="rId34"/>
    <p:sldId id="563" r:id="rId35"/>
    <p:sldId id="568" r:id="rId36"/>
    <p:sldId id="564" r:id="rId37"/>
    <p:sldId id="565" r:id="rId38"/>
    <p:sldId id="566" r:id="rId39"/>
    <p:sldId id="544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822EE"/>
    <a:srgbClr val="F01688"/>
    <a:srgbClr val="2F21F3"/>
    <a:srgbClr val="FEB52B"/>
    <a:srgbClr val="F01689"/>
    <a:srgbClr val="6F22E3"/>
    <a:srgbClr val="E218A3"/>
    <a:srgbClr val="BA20DB"/>
    <a:srgbClr val="6A23F1"/>
    <a:srgbClr val="2F22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0" d="100"/>
          <a:sy n="60" d="100"/>
        </p:scale>
        <p:origin x="78" y="10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commentAuthors" Target="commentAuthors.xml"/><Relationship Id="rId47" Type="http://schemas.microsoft.com/office/2018/10/relationships/authors" Target="author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00BCFC-AFFD-334C-A183-6116BAFDF92B}" type="datetimeFigureOut">
              <a:rPr lang="en-US" smtClean="0"/>
              <a:t>12/16/2025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C058E0-0852-DB43-83D6-BD76659FF1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3068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/>
              <a:t>Prvo pokrećemo sa klijenta 2 iperf3 server koji sluša dolazne veze (TCP ili UDP), prima promet od iperf3 klijenata te se koristi za mjerenje propusnosti i performansi mreže</a:t>
            </a:r>
          </a:p>
          <a:p>
            <a:endParaRPr lang="hr-HR"/>
          </a:p>
          <a:p>
            <a:r>
              <a:rPr lang="hr-HR"/>
              <a:t>Na klijentu 1 pokrećemo iperf3 klijent koji se spaja na iperf3 server pokrenut na klijentu 2, mjeri maksimalnu TCP propusnost između klijenta servera</a:t>
            </a:r>
          </a:p>
          <a:p>
            <a:endParaRPr lang="hr-HR"/>
          </a:p>
          <a:p>
            <a:r>
              <a:rPr lang="hr-HR"/>
              <a:t>Postoje i varijacije korištenja iperf3 pomoću zastavica kao što su –t za definiranje trajanja testa ili –P za određivanje koliko paralelnih TCP veza želimo koristiti (primjeri u wordu)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C058E0-0852-DB43-83D6-BD76659FF1D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4595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99D136-46DC-D14E-45E4-00BACA67FA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BCCA1BB-AE7E-6176-B1B7-AE82C21740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AF0E9CE-4CF3-F8BB-2355-64EFC6DCCC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hr-H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Normalno se prijavljujemo koristeći podatke koje smo mu zadali, ako je login uspješan modul enumerira informacije o serveru (verzija mysql-a, postojeće baze, korisnike, privilegije itd.)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9887D7-3D5F-B827-E04F-60253ACAB7C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C058E0-0852-DB43-83D6-BD76659FF1D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7479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456775-DB4F-9EB5-D95F-ACB9A5AF69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C6D5D6B-77CD-2FEC-1439-47B2497BB4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6F3554D-0EFC-4DFD-1AF5-9C0ABB43F9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hr-H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Normalno se prijavljujemo koristeći podatke koje smo mu zadali, ako je login uspješan modul enumerira informacije o serveru (verzija mysql-a, postojeće baze, korisnike, privilegije itd.)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B71A77-ED3F-1FBF-9573-CE763E712E5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C058E0-0852-DB43-83D6-BD76659FF1D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6418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D59836-AB6C-32C3-B0BC-2B81331688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23F3F68-75AE-C648-ED71-3A940A68B6C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A102127-4248-1646-1600-F6EB610E76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hr-H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Koristi se nad apache servisom koji se nalazi na portu 80.</a:t>
            </a:r>
          </a:p>
          <a:p>
            <a:pPr lvl="0"/>
            <a:r>
              <a:rPr lang="hr-H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Ispisuje listu slabosti u http zaglavljima i konfiguraciji koje napadač može iskoristiti</a:t>
            </a:r>
          </a:p>
          <a:p>
            <a:pPr lvl="0"/>
            <a:endParaRPr lang="hr-HR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hr-H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Anti-clickjacking – ne zabranjuje učitavanje stranice u iframe na drugim domenama pa je moguć clickjacking (napadač može složiti svoju stranicu koja neprimjetno ubaci naš site u iframe i navodi korisnika da klikne nešto na našoj stranici)</a:t>
            </a:r>
          </a:p>
          <a:p>
            <a:pPr lvl="0"/>
            <a:r>
              <a:rPr lang="hr-H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X-Content-type-options – dopušten je MIME sniffing (ako se datoteka servira sa krivim content-type, browser moze pogresno odluciti da je to npr javascript i pokusati ga izvrsiti </a:t>
            </a:r>
          </a:p>
          <a:p>
            <a:pPr lvl="0"/>
            <a:endParaRPr lang="hr-HR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hr-H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Moze se vidjeti i http metode: POST, OPTIONS, HEAD, GET – u nasem slucaju nema „opasnih” poput PUT i DELETE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0FA19F-7FDD-7FE6-2B88-77D9C174264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C058E0-0852-DB43-83D6-BD76659FF1D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5076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A3AD76-88D7-D1E4-D9FF-304943A9B0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6BD633B-1A26-3907-1423-DC2B0E83C7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7D537B9-4542-9E0D-3E8D-C3A81C3029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hr-H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Koristi se nad apache servisom koji se nalazi na portu 80.</a:t>
            </a:r>
          </a:p>
          <a:p>
            <a:pPr lvl="0"/>
            <a:r>
              <a:rPr lang="hr-H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Ispisuje listu slabosti u http zaglavljima i konfiguraciji koje napadač može iskoristiti</a:t>
            </a:r>
          </a:p>
          <a:p>
            <a:pPr lvl="0"/>
            <a:endParaRPr lang="hr-HR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hr-H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Anti-clickjacking – ne zabranjuje učitavanje stranice u iframe na drugim domenama pa je moguć clickjacking (napadač može složiti svoju stranicu koja neprimjetno ubaci naš site u iframe i navodi korisnika da klikne nešto na našoj stranici)</a:t>
            </a:r>
          </a:p>
          <a:p>
            <a:pPr lvl="0"/>
            <a:r>
              <a:rPr lang="hr-H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X-Content-type-options – dopušten je MIME sniffing (ako se datoteka servira sa krivim content-type, browser moze pogresno odluciti da je to npr javascript i pokusati ga izvrsiti </a:t>
            </a:r>
          </a:p>
          <a:p>
            <a:pPr lvl="0"/>
            <a:endParaRPr lang="hr-HR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hr-H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Moze se vidjeti i http metode: POST, OPTIONS, HEAD, GET – u nasem slucaju nema „opasnih” poput PUT i DELETE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85703B-8E17-C3B7-DCAE-E4B21EC1E61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C058E0-0852-DB43-83D6-BD76659FF1D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2689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E6072C-D870-AEBD-06BB-1EAEDCCCD7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16DBC7E-0AEA-5B8A-E4EF-3A5BC871A6E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8E130DF-E9AD-4A8E-19BE-132D156DA3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r-H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Sljedeće naredbe demonstriraju prijenos datoteke između dva klijenta. Datoteka je veličine 50MB i klijent 2 ju poslužuje a klijent 1 ju preuzima.</a:t>
            </a:r>
          </a:p>
          <a:p>
            <a:endParaRPr lang="hr-HR"/>
          </a:p>
          <a:p>
            <a:r>
              <a:rPr lang="hr-H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 klijentu 2: Stvara binarnu datoteku veličine 50 MB, Koristi nasumične podatke (/dev/urandom), Datoteka služi kao testni sadržaj za prijenos</a:t>
            </a:r>
          </a:p>
          <a:p>
            <a:pPr lvl="0"/>
            <a:r>
              <a:rPr lang="hr-H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Python3: Pokreće jednostavni HTTP server na portu 8080, Omogućuje drugim hostovima preuzimanje testfile.bin</a:t>
            </a:r>
          </a:p>
          <a:p>
            <a:endParaRPr lang="hr-HR"/>
          </a:p>
          <a:p>
            <a:pPr lvl="0"/>
            <a:r>
              <a:rPr lang="hr-H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 klijentu 1: Preuzima testnu datoteku s HTTP servera, Sprema je lokalno u /tmp</a:t>
            </a:r>
          </a:p>
          <a:p>
            <a:endParaRPr lang="hr-H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135FA5-31C0-62CD-7CDD-2BC2859E543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C058E0-0852-DB43-83D6-BD76659FF1D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161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hr-HR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Osnovni TCP SYN scan, Otkriva koji su portovi uopće otvoreni, Bez ovoga ne znaš da 3306 postoji</a:t>
            </a:r>
          </a:p>
          <a:p>
            <a:endParaRPr lang="hr-HR" b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C058E0-0852-DB43-83D6-BD76659FF1D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1867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58DE0A-E3CD-D66F-5576-0D26BED5B7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58E4092-C48A-BCBB-0935-7B2D6B984B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822A8D6-3507-2023-A72A-0829A7326C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hr-H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Izvodi agresivno skeniranje koje kombinira više nmap skeniranja (kombinacija -sV i -O)</a:t>
            </a:r>
          </a:p>
          <a:p>
            <a:pPr lvl="0"/>
            <a:r>
              <a:rPr lang="hr-H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Uključuje detekciju servisa i verzija, OS detekciju, traceroute i NSE skripte</a:t>
            </a:r>
          </a:p>
          <a:p>
            <a:pPr lvl="0"/>
            <a:endParaRPr lang="hr-HR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hr-H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Jednim korako se brzo prikuplja velika količina informacija o ciljanom domaćinu, iako je vrlo bučno što jasno prikazuje sljedeća slika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C9F903-5F66-B974-8A6E-79148889173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C058E0-0852-DB43-83D6-BD76659FF1D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980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25BBBE-988B-0F2C-E652-C2B43DB5E7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6FCBD6E-3507-585C-B2FE-43729531021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F3D85BD-5293-DA37-8DF0-880E0E6538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hr-H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Izvodi agresivno skeniranje koje kombinira više nmap skeniranja (kombinacija -sV i -O)</a:t>
            </a:r>
          </a:p>
          <a:p>
            <a:pPr lvl="0"/>
            <a:r>
              <a:rPr lang="hr-H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Uključuje detekciju servisa i verzija, OS detekciju, traceroute i NSE skripte</a:t>
            </a:r>
          </a:p>
          <a:p>
            <a:pPr lvl="0"/>
            <a:endParaRPr lang="hr-HR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hr-H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Jednim korako se brzo prikuplja velika količina informacija o ciljanom domaćinu, iako je vrlo bučno što jasno prikazuje sljedeća slika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C48D7C-1CED-5DDC-1D19-899810BA585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C058E0-0852-DB43-83D6-BD76659FF1D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3374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D015EA-2615-33BE-FB42-ED415D9EA1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C9F9496-F461-54C3-65B5-0FC8633737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6E6AB10-34CE-58EF-57A4-8815B1B83A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hr-H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Izvodi automatizirani brute-force napad na MySQL servis</a:t>
            </a:r>
          </a:p>
          <a:p>
            <a:pPr lvl="0"/>
            <a:r>
              <a:rPr lang="hr-H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Testira veliki broj lozinki iz wordliste za korisnika user (datoteka rockyou.txt wordlist)</a:t>
            </a:r>
          </a:p>
          <a:p>
            <a:pPr lvl="0"/>
            <a:r>
              <a:rPr lang="hr-H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Napadač bi prvo trebao saznati korisničko ime mete napada</a:t>
            </a:r>
          </a:p>
          <a:p>
            <a:pPr lvl="0"/>
            <a:r>
              <a:rPr lang="hr-H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 demonstracijske svrhe se pretpostavlja da je riječ o slabo zaštičenom serveru, te da postoji korinsik s imenom client1</a:t>
            </a:r>
          </a:p>
          <a:p>
            <a:pPr lvl="0"/>
            <a:endParaRPr lang="hr-HR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1D8067-59B3-33E7-0AF7-3E3D1008FB2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C058E0-0852-DB43-83D6-BD76659FF1D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7845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9CF503-A3B2-2A8F-E22C-8F34ADFF57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094DF95-0A08-37CC-484C-1D4474B88D9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951BCFA-185D-D589-3E15-542D317EFD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hr-H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Izvodi automatizirani brute-force napad na MySQL servis</a:t>
            </a:r>
          </a:p>
          <a:p>
            <a:pPr lvl="0"/>
            <a:r>
              <a:rPr lang="hr-H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Testira veliki broj lozinki iz wordliste za korisnika user (datoteka rockyou.txt wordlist)</a:t>
            </a:r>
          </a:p>
          <a:p>
            <a:pPr lvl="0"/>
            <a:r>
              <a:rPr lang="hr-H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Napadač bi prvo trebao saznati korisničko ime mete napada</a:t>
            </a:r>
          </a:p>
          <a:p>
            <a:pPr lvl="0"/>
            <a:r>
              <a:rPr lang="hr-H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 demonstracijske svrhe se pretpostavlja da je riječ o slabo zaštičenom serveru, te da postoji korinsik s imenom client1</a:t>
            </a:r>
          </a:p>
          <a:p>
            <a:pPr lvl="0"/>
            <a:endParaRPr lang="hr-HR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7A5F71-E49D-A1C1-40AE-2868E1AD53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C058E0-0852-DB43-83D6-BD76659FF1D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7768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FA69FD-E41C-1840-4302-D0918588C5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7E31040-3018-3624-A25A-A8F786072F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D7463DA-B973-4AE9-C4BB-4CB9C91717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hr-H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Pokušavamo se prijaviti na mysql server kao korisnik client1 s velikim brojem lozinki iz wordliste rockyou.txt</a:t>
            </a:r>
          </a:p>
          <a:p>
            <a:pPr lvl="0"/>
            <a:endParaRPr lang="hr-HR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hr-H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Svaki unos iz tog filea je jedan pokušaj mysql logina koji suricata odnosno security onion moze detektirati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B42C07-A85F-41BF-3937-DDA7A8C3E65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C058E0-0852-DB43-83D6-BD76659FF1D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9046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B084E9-4CFA-E5A6-D99D-30C5A490D7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E8099C1-1471-836D-68C5-AA0A18F796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2A05810-2FAE-8DAE-53F1-A0924C7FC8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hr-H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Pokušavamo se prijaviti na mysql server kao korisnik client1 s velikim brojem lozinki iz wordliste rockyou.txt</a:t>
            </a:r>
          </a:p>
          <a:p>
            <a:pPr lvl="0"/>
            <a:endParaRPr lang="hr-HR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hr-H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Svaki unos iz tog filea je jedan pokušaj mysql logina koji suricata odnosno security onion moze detektirati</a:t>
            </a:r>
          </a:p>
          <a:p>
            <a:pPr lvl="0"/>
            <a:endParaRPr lang="hr-HR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A61AE7-DF94-32CE-8F23-9993A8CFC2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C058E0-0852-DB43-83D6-BD76659FF1D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7023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2">
            <a:extLst>
              <a:ext uri="{FF2B5EF4-FFF2-40B4-BE49-F238E27FC236}">
                <a16:creationId xmlns:a16="http://schemas.microsoft.com/office/drawing/2014/main" id="{F51FEA09-E4BD-0741-D624-EED4A231C599}"/>
              </a:ext>
            </a:extLst>
          </p:cNvPr>
          <p:cNvSpPr/>
          <p:nvPr userDrawn="1"/>
        </p:nvSpPr>
        <p:spPr>
          <a:xfrm rot="10800000">
            <a:off x="853427" y="5650992"/>
            <a:ext cx="6821472" cy="1207007"/>
          </a:xfrm>
          <a:custGeom>
            <a:avLst/>
            <a:gdLst>
              <a:gd name="connsiteX0" fmla="*/ 2449167 w 4758726"/>
              <a:gd name="connsiteY0" fmla="*/ 841961 h 842020"/>
              <a:gd name="connsiteX1" fmla="*/ 12024 w 4758726"/>
              <a:gd name="connsiteY1" fmla="*/ 11254 h 842020"/>
              <a:gd name="connsiteX2" fmla="*/ 0 w 4758726"/>
              <a:gd name="connsiteY2" fmla="*/ 0 h 842020"/>
              <a:gd name="connsiteX3" fmla="*/ 4758726 w 4758726"/>
              <a:gd name="connsiteY3" fmla="*/ 0 h 842020"/>
              <a:gd name="connsiteX4" fmla="*/ 4526601 w 4758726"/>
              <a:gd name="connsiteY4" fmla="*/ 141635 h 842020"/>
              <a:gd name="connsiteX5" fmla="*/ 2449167 w 4758726"/>
              <a:gd name="connsiteY5" fmla="*/ 841961 h 842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58726" h="842020">
                <a:moveTo>
                  <a:pt x="2449167" y="841961"/>
                </a:moveTo>
                <a:cubicBezTo>
                  <a:pt x="1373800" y="847496"/>
                  <a:pt x="537447" y="464031"/>
                  <a:pt x="12024" y="11254"/>
                </a:cubicBezTo>
                <a:lnTo>
                  <a:pt x="0" y="0"/>
                </a:lnTo>
                <a:lnTo>
                  <a:pt x="4758726" y="0"/>
                </a:lnTo>
                <a:lnTo>
                  <a:pt x="4526601" y="141635"/>
                </a:lnTo>
                <a:cubicBezTo>
                  <a:pt x="3913845" y="510819"/>
                  <a:pt x="3285564" y="837657"/>
                  <a:pt x="2449167" y="841961"/>
                </a:cubicBezTo>
                <a:close/>
              </a:path>
            </a:pathLst>
          </a:custGeom>
          <a:gradFill>
            <a:gsLst>
              <a:gs pos="0">
                <a:schemeClr val="tx2">
                  <a:alpha val="0"/>
                </a:schemeClr>
              </a:gs>
              <a:gs pos="99000">
                <a:schemeClr val="accent3">
                  <a:alpha val="71647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Freeform 9">
            <a:extLst>
              <a:ext uri="{FF2B5EF4-FFF2-40B4-BE49-F238E27FC236}">
                <a16:creationId xmlns:a16="http://schemas.microsoft.com/office/drawing/2014/main" id="{B707B5BA-AB15-D1EF-EBC5-F38FCE20FC52}"/>
              </a:ext>
            </a:extLst>
          </p:cNvPr>
          <p:cNvSpPr/>
          <p:nvPr userDrawn="1"/>
        </p:nvSpPr>
        <p:spPr>
          <a:xfrm rot="710202" flipV="1">
            <a:off x="-145573" y="4175628"/>
            <a:ext cx="6040006" cy="3240870"/>
          </a:xfrm>
          <a:custGeom>
            <a:avLst/>
            <a:gdLst>
              <a:gd name="connsiteX0" fmla="*/ 480125 w 6747252"/>
              <a:gd name="connsiteY0" fmla="*/ 0 h 3620355"/>
              <a:gd name="connsiteX1" fmla="*/ 6747252 w 6747252"/>
              <a:gd name="connsiteY1" fmla="*/ 1313462 h 3620355"/>
              <a:gd name="connsiteX2" fmla="*/ 6355443 w 6747252"/>
              <a:gd name="connsiteY2" fmla="*/ 1443581 h 3620355"/>
              <a:gd name="connsiteX3" fmla="*/ 4058536 w 6747252"/>
              <a:gd name="connsiteY3" fmla="*/ 2678500 h 3620355"/>
              <a:gd name="connsiteX4" fmla="*/ 33178 w 6747252"/>
              <a:gd name="connsiteY4" fmla="*/ 2369641 h 3620355"/>
              <a:gd name="connsiteX5" fmla="*/ 0 w 6747252"/>
              <a:gd name="connsiteY5" fmla="*/ 2290898 h 3620355"/>
              <a:gd name="connsiteX6" fmla="*/ 480125 w 6747252"/>
              <a:gd name="connsiteY6" fmla="*/ 0 h 3620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47252" h="3620355">
                <a:moveTo>
                  <a:pt x="480125" y="0"/>
                </a:moveTo>
                <a:lnTo>
                  <a:pt x="6747252" y="1313462"/>
                </a:lnTo>
                <a:lnTo>
                  <a:pt x="6355443" y="1443581"/>
                </a:lnTo>
                <a:cubicBezTo>
                  <a:pt x="5476828" y="1758684"/>
                  <a:pt x="4659690" y="2192443"/>
                  <a:pt x="4058536" y="2678500"/>
                </a:cubicBezTo>
                <a:cubicBezTo>
                  <a:pt x="2102261" y="4268418"/>
                  <a:pt x="625747" y="3626023"/>
                  <a:pt x="33178" y="2369641"/>
                </a:cubicBezTo>
                <a:lnTo>
                  <a:pt x="0" y="2290898"/>
                </a:lnTo>
                <a:lnTo>
                  <a:pt x="480125" y="0"/>
                </a:lnTo>
                <a:close/>
              </a:path>
            </a:pathLst>
          </a:custGeom>
          <a:gradFill flip="none" rotWithShape="1">
            <a:gsLst>
              <a:gs pos="97000">
                <a:schemeClr val="accent3">
                  <a:lumMod val="50000"/>
                  <a:alpha val="21210"/>
                </a:schemeClr>
              </a:gs>
              <a:gs pos="72000">
                <a:schemeClr val="accent4">
                  <a:lumMod val="50000"/>
                </a:schemeClr>
              </a:gs>
              <a:gs pos="3000">
                <a:schemeClr val="accent6">
                  <a:alpha val="53787"/>
                </a:schemeClr>
              </a:gs>
            </a:gsLst>
            <a:lin ang="81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1AF73CC-B23B-6DCD-7E3E-8213485DF9B7}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6095999" y="3104925"/>
            <a:ext cx="0" cy="165518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reeform 1">
            <a:extLst>
              <a:ext uri="{FF2B5EF4-FFF2-40B4-BE49-F238E27FC236}">
                <a16:creationId xmlns:a16="http://schemas.microsoft.com/office/drawing/2014/main" id="{0319ECD0-7050-C18F-AC35-7F8DFA288A58}"/>
              </a:ext>
            </a:extLst>
          </p:cNvPr>
          <p:cNvSpPr/>
          <p:nvPr userDrawn="1"/>
        </p:nvSpPr>
        <p:spPr>
          <a:xfrm>
            <a:off x="-24334" y="1"/>
            <a:ext cx="12218982" cy="6860673"/>
          </a:xfrm>
          <a:custGeom>
            <a:avLst/>
            <a:gdLst>
              <a:gd name="connsiteX0" fmla="*/ 4456 w 12218982"/>
              <a:gd name="connsiteY0" fmla="*/ 0 h 6860673"/>
              <a:gd name="connsiteX1" fmla="*/ 3150735 w 12218982"/>
              <a:gd name="connsiteY1" fmla="*/ 0 h 6860673"/>
              <a:gd name="connsiteX2" fmla="*/ 3150734 w 12218982"/>
              <a:gd name="connsiteY2" fmla="*/ 1 h 6860673"/>
              <a:gd name="connsiteX3" fmla="*/ 3275209 w 12218982"/>
              <a:gd name="connsiteY3" fmla="*/ 1 h 6860673"/>
              <a:gd name="connsiteX4" fmla="*/ 3275209 w 12218982"/>
              <a:gd name="connsiteY4" fmla="*/ 0 h 6860673"/>
              <a:gd name="connsiteX5" fmla="*/ 12218982 w 12218982"/>
              <a:gd name="connsiteY5" fmla="*/ 0 h 6860673"/>
              <a:gd name="connsiteX6" fmla="*/ 12218982 w 12218982"/>
              <a:gd name="connsiteY6" fmla="*/ 1983013 h 6860673"/>
              <a:gd name="connsiteX7" fmla="*/ 12062259 w 12218982"/>
              <a:gd name="connsiteY7" fmla="*/ 2024385 h 6860673"/>
              <a:gd name="connsiteX8" fmla="*/ 10972986 w 12218982"/>
              <a:gd name="connsiteY8" fmla="*/ 2139627 h 6860673"/>
              <a:gd name="connsiteX9" fmla="*/ 5417726 w 12218982"/>
              <a:gd name="connsiteY9" fmla="*/ 115939 h 6860673"/>
              <a:gd name="connsiteX10" fmla="*/ 5011629 w 12218982"/>
              <a:gd name="connsiteY10" fmla="*/ 121918 h 6860673"/>
              <a:gd name="connsiteX11" fmla="*/ 4783396 w 12218982"/>
              <a:gd name="connsiteY11" fmla="*/ 139697 h 6860673"/>
              <a:gd name="connsiteX12" fmla="*/ 4570293 w 12218982"/>
              <a:gd name="connsiteY12" fmla="*/ 145085 h 6860673"/>
              <a:gd name="connsiteX13" fmla="*/ 692864 w 12218982"/>
              <a:gd name="connsiteY13" fmla="*/ 2723368 h 6860673"/>
              <a:gd name="connsiteX14" fmla="*/ 653810 w 12218982"/>
              <a:gd name="connsiteY14" fmla="*/ 2809752 h 6860673"/>
              <a:gd name="connsiteX15" fmla="*/ 633474 w 12218982"/>
              <a:gd name="connsiteY15" fmla="*/ 2851993 h 6860673"/>
              <a:gd name="connsiteX16" fmla="*/ 551923 w 12218982"/>
              <a:gd name="connsiteY16" fmla="*/ 3041708 h 6860673"/>
              <a:gd name="connsiteX17" fmla="*/ 532245 w 12218982"/>
              <a:gd name="connsiteY17" fmla="*/ 3101107 h 6860673"/>
              <a:gd name="connsiteX18" fmla="*/ 519820 w 12218982"/>
              <a:gd name="connsiteY18" fmla="*/ 3132620 h 6860673"/>
              <a:gd name="connsiteX19" fmla="*/ 242995 w 12218982"/>
              <a:gd name="connsiteY19" fmla="*/ 4701210 h 6860673"/>
              <a:gd name="connsiteX20" fmla="*/ 692864 w 12218982"/>
              <a:gd name="connsiteY20" fmla="*/ 6679052 h 6860673"/>
              <a:gd name="connsiteX21" fmla="*/ 784515 w 12218982"/>
              <a:gd name="connsiteY21" fmla="*/ 6858000 h 6860673"/>
              <a:gd name="connsiteX22" fmla="*/ 341340 w 12218982"/>
              <a:gd name="connsiteY22" fmla="*/ 6858000 h 6860673"/>
              <a:gd name="connsiteX23" fmla="*/ 341340 w 12218982"/>
              <a:gd name="connsiteY23" fmla="*/ 6860673 h 6860673"/>
              <a:gd name="connsiteX24" fmla="*/ 4456 w 12218982"/>
              <a:gd name="connsiteY24" fmla="*/ 6860673 h 6860673"/>
              <a:gd name="connsiteX25" fmla="*/ 4456 w 12218982"/>
              <a:gd name="connsiteY25" fmla="*/ 2794000 h 6860673"/>
              <a:gd name="connsiteX26" fmla="*/ 0 w 12218982"/>
              <a:gd name="connsiteY26" fmla="*/ 2794000 h 6860673"/>
              <a:gd name="connsiteX27" fmla="*/ 0 w 12218982"/>
              <a:gd name="connsiteY27" fmla="*/ 2022550 h 6860673"/>
              <a:gd name="connsiteX28" fmla="*/ 4456 w 12218982"/>
              <a:gd name="connsiteY28" fmla="*/ 2022550 h 6860673"/>
              <a:gd name="connsiteX29" fmla="*/ 4456 w 12218982"/>
              <a:gd name="connsiteY29" fmla="*/ 1646989 h 6860673"/>
              <a:gd name="connsiteX30" fmla="*/ 4456 w 12218982"/>
              <a:gd name="connsiteY30" fmla="*/ 0 h 6860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2218982" h="6860673">
                <a:moveTo>
                  <a:pt x="4456" y="0"/>
                </a:moveTo>
                <a:lnTo>
                  <a:pt x="3150735" y="0"/>
                </a:lnTo>
                <a:lnTo>
                  <a:pt x="3150734" y="1"/>
                </a:lnTo>
                <a:lnTo>
                  <a:pt x="3275209" y="1"/>
                </a:lnTo>
                <a:lnTo>
                  <a:pt x="3275209" y="0"/>
                </a:lnTo>
                <a:lnTo>
                  <a:pt x="12218982" y="0"/>
                </a:lnTo>
                <a:lnTo>
                  <a:pt x="12218982" y="1983013"/>
                </a:lnTo>
                <a:lnTo>
                  <a:pt x="12062259" y="2024385"/>
                </a:lnTo>
                <a:cubicBezTo>
                  <a:pt x="11728036" y="2099441"/>
                  <a:pt x="11364094" y="2141640"/>
                  <a:pt x="10972986" y="2139627"/>
                </a:cubicBezTo>
                <a:cubicBezTo>
                  <a:pt x="8748018" y="2128176"/>
                  <a:pt x="7788484" y="155587"/>
                  <a:pt x="5417726" y="115939"/>
                </a:cubicBezTo>
                <a:cubicBezTo>
                  <a:pt x="5278815" y="113616"/>
                  <a:pt x="5143479" y="115764"/>
                  <a:pt x="5011629" y="121918"/>
                </a:cubicBezTo>
                <a:lnTo>
                  <a:pt x="4783396" y="139697"/>
                </a:lnTo>
                <a:lnTo>
                  <a:pt x="4570293" y="145085"/>
                </a:lnTo>
                <a:cubicBezTo>
                  <a:pt x="2859647" y="231798"/>
                  <a:pt x="1397605" y="1260791"/>
                  <a:pt x="692864" y="2723368"/>
                </a:cubicBezTo>
                <a:lnTo>
                  <a:pt x="653810" y="2809752"/>
                </a:lnTo>
                <a:lnTo>
                  <a:pt x="633474" y="2851993"/>
                </a:lnTo>
                <a:cubicBezTo>
                  <a:pt x="600933" y="2920155"/>
                  <a:pt x="575052" y="2977311"/>
                  <a:pt x="551923" y="3041708"/>
                </a:cubicBezTo>
                <a:lnTo>
                  <a:pt x="532245" y="3101107"/>
                </a:lnTo>
                <a:lnTo>
                  <a:pt x="519820" y="3132620"/>
                </a:lnTo>
                <a:cubicBezTo>
                  <a:pt x="340732" y="3621732"/>
                  <a:pt x="242995" y="4150057"/>
                  <a:pt x="242995" y="4701210"/>
                </a:cubicBezTo>
                <a:cubicBezTo>
                  <a:pt x="242995" y="5409836"/>
                  <a:pt x="404560" y="6080725"/>
                  <a:pt x="692864" y="6679052"/>
                </a:cubicBezTo>
                <a:lnTo>
                  <a:pt x="784515" y="6858000"/>
                </a:lnTo>
                <a:lnTo>
                  <a:pt x="341340" y="6858000"/>
                </a:lnTo>
                <a:lnTo>
                  <a:pt x="341340" y="6860673"/>
                </a:lnTo>
                <a:lnTo>
                  <a:pt x="4456" y="6860673"/>
                </a:lnTo>
                <a:lnTo>
                  <a:pt x="4456" y="2794000"/>
                </a:lnTo>
                <a:lnTo>
                  <a:pt x="0" y="2794000"/>
                </a:lnTo>
                <a:lnTo>
                  <a:pt x="0" y="2022550"/>
                </a:lnTo>
                <a:lnTo>
                  <a:pt x="4456" y="2022550"/>
                </a:lnTo>
                <a:lnTo>
                  <a:pt x="4456" y="1646989"/>
                </a:lnTo>
                <a:lnTo>
                  <a:pt x="4456" y="0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31889"/>
                </a:schemeClr>
              </a:gs>
              <a:gs pos="77000">
                <a:schemeClr val="accent3">
                  <a:lumMod val="25000"/>
                  <a:alpha val="0"/>
                </a:schemeClr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Freeform 3">
            <a:extLst>
              <a:ext uri="{FF2B5EF4-FFF2-40B4-BE49-F238E27FC236}">
                <a16:creationId xmlns:a16="http://schemas.microsoft.com/office/drawing/2014/main" id="{332954FC-1C1B-B277-413F-3CBA66FD1EAD}"/>
              </a:ext>
            </a:extLst>
          </p:cNvPr>
          <p:cNvSpPr/>
          <p:nvPr userDrawn="1"/>
        </p:nvSpPr>
        <p:spPr>
          <a:xfrm flipH="1" flipV="1">
            <a:off x="-26982" y="9939"/>
            <a:ext cx="12218982" cy="6860673"/>
          </a:xfrm>
          <a:custGeom>
            <a:avLst/>
            <a:gdLst>
              <a:gd name="connsiteX0" fmla="*/ 4456 w 12218982"/>
              <a:gd name="connsiteY0" fmla="*/ 0 h 6860673"/>
              <a:gd name="connsiteX1" fmla="*/ 3150735 w 12218982"/>
              <a:gd name="connsiteY1" fmla="*/ 0 h 6860673"/>
              <a:gd name="connsiteX2" fmla="*/ 3150734 w 12218982"/>
              <a:gd name="connsiteY2" fmla="*/ 1 h 6860673"/>
              <a:gd name="connsiteX3" fmla="*/ 3275209 w 12218982"/>
              <a:gd name="connsiteY3" fmla="*/ 1 h 6860673"/>
              <a:gd name="connsiteX4" fmla="*/ 3275209 w 12218982"/>
              <a:gd name="connsiteY4" fmla="*/ 0 h 6860673"/>
              <a:gd name="connsiteX5" fmla="*/ 12218982 w 12218982"/>
              <a:gd name="connsiteY5" fmla="*/ 0 h 6860673"/>
              <a:gd name="connsiteX6" fmla="*/ 12218982 w 12218982"/>
              <a:gd name="connsiteY6" fmla="*/ 1983013 h 6860673"/>
              <a:gd name="connsiteX7" fmla="*/ 12062259 w 12218982"/>
              <a:gd name="connsiteY7" fmla="*/ 2024385 h 6860673"/>
              <a:gd name="connsiteX8" fmla="*/ 10972986 w 12218982"/>
              <a:gd name="connsiteY8" fmla="*/ 2139627 h 6860673"/>
              <a:gd name="connsiteX9" fmla="*/ 5417726 w 12218982"/>
              <a:gd name="connsiteY9" fmla="*/ 115939 h 6860673"/>
              <a:gd name="connsiteX10" fmla="*/ 5011629 w 12218982"/>
              <a:gd name="connsiteY10" fmla="*/ 121918 h 6860673"/>
              <a:gd name="connsiteX11" fmla="*/ 4783396 w 12218982"/>
              <a:gd name="connsiteY11" fmla="*/ 139697 h 6860673"/>
              <a:gd name="connsiteX12" fmla="*/ 4570293 w 12218982"/>
              <a:gd name="connsiteY12" fmla="*/ 145085 h 6860673"/>
              <a:gd name="connsiteX13" fmla="*/ 692864 w 12218982"/>
              <a:gd name="connsiteY13" fmla="*/ 2723368 h 6860673"/>
              <a:gd name="connsiteX14" fmla="*/ 653810 w 12218982"/>
              <a:gd name="connsiteY14" fmla="*/ 2809752 h 6860673"/>
              <a:gd name="connsiteX15" fmla="*/ 633474 w 12218982"/>
              <a:gd name="connsiteY15" fmla="*/ 2851993 h 6860673"/>
              <a:gd name="connsiteX16" fmla="*/ 551923 w 12218982"/>
              <a:gd name="connsiteY16" fmla="*/ 3041708 h 6860673"/>
              <a:gd name="connsiteX17" fmla="*/ 532245 w 12218982"/>
              <a:gd name="connsiteY17" fmla="*/ 3101107 h 6860673"/>
              <a:gd name="connsiteX18" fmla="*/ 519820 w 12218982"/>
              <a:gd name="connsiteY18" fmla="*/ 3132620 h 6860673"/>
              <a:gd name="connsiteX19" fmla="*/ 242995 w 12218982"/>
              <a:gd name="connsiteY19" fmla="*/ 4701210 h 6860673"/>
              <a:gd name="connsiteX20" fmla="*/ 692864 w 12218982"/>
              <a:gd name="connsiteY20" fmla="*/ 6679052 h 6860673"/>
              <a:gd name="connsiteX21" fmla="*/ 784515 w 12218982"/>
              <a:gd name="connsiteY21" fmla="*/ 6858000 h 6860673"/>
              <a:gd name="connsiteX22" fmla="*/ 341340 w 12218982"/>
              <a:gd name="connsiteY22" fmla="*/ 6858000 h 6860673"/>
              <a:gd name="connsiteX23" fmla="*/ 341340 w 12218982"/>
              <a:gd name="connsiteY23" fmla="*/ 6860673 h 6860673"/>
              <a:gd name="connsiteX24" fmla="*/ 4456 w 12218982"/>
              <a:gd name="connsiteY24" fmla="*/ 6860673 h 6860673"/>
              <a:gd name="connsiteX25" fmla="*/ 4456 w 12218982"/>
              <a:gd name="connsiteY25" fmla="*/ 2794000 h 6860673"/>
              <a:gd name="connsiteX26" fmla="*/ 0 w 12218982"/>
              <a:gd name="connsiteY26" fmla="*/ 2794000 h 6860673"/>
              <a:gd name="connsiteX27" fmla="*/ 0 w 12218982"/>
              <a:gd name="connsiteY27" fmla="*/ 2022550 h 6860673"/>
              <a:gd name="connsiteX28" fmla="*/ 4456 w 12218982"/>
              <a:gd name="connsiteY28" fmla="*/ 2022550 h 6860673"/>
              <a:gd name="connsiteX29" fmla="*/ 4456 w 12218982"/>
              <a:gd name="connsiteY29" fmla="*/ 1646989 h 6860673"/>
              <a:gd name="connsiteX30" fmla="*/ 4456 w 12218982"/>
              <a:gd name="connsiteY30" fmla="*/ 0 h 6860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2218982" h="6860673">
                <a:moveTo>
                  <a:pt x="4456" y="0"/>
                </a:moveTo>
                <a:lnTo>
                  <a:pt x="3150735" y="0"/>
                </a:lnTo>
                <a:lnTo>
                  <a:pt x="3150734" y="1"/>
                </a:lnTo>
                <a:lnTo>
                  <a:pt x="3275209" y="1"/>
                </a:lnTo>
                <a:lnTo>
                  <a:pt x="3275209" y="0"/>
                </a:lnTo>
                <a:lnTo>
                  <a:pt x="12218982" y="0"/>
                </a:lnTo>
                <a:lnTo>
                  <a:pt x="12218982" y="1983013"/>
                </a:lnTo>
                <a:lnTo>
                  <a:pt x="12062259" y="2024385"/>
                </a:lnTo>
                <a:cubicBezTo>
                  <a:pt x="11728036" y="2099441"/>
                  <a:pt x="11364094" y="2141640"/>
                  <a:pt x="10972986" y="2139627"/>
                </a:cubicBezTo>
                <a:cubicBezTo>
                  <a:pt x="8748018" y="2128176"/>
                  <a:pt x="7788484" y="155587"/>
                  <a:pt x="5417726" y="115939"/>
                </a:cubicBezTo>
                <a:cubicBezTo>
                  <a:pt x="5278815" y="113616"/>
                  <a:pt x="5143479" y="115764"/>
                  <a:pt x="5011629" y="121918"/>
                </a:cubicBezTo>
                <a:lnTo>
                  <a:pt x="4783396" y="139697"/>
                </a:lnTo>
                <a:lnTo>
                  <a:pt x="4570293" y="145085"/>
                </a:lnTo>
                <a:cubicBezTo>
                  <a:pt x="2859647" y="231798"/>
                  <a:pt x="1397605" y="1260791"/>
                  <a:pt x="692864" y="2723368"/>
                </a:cubicBezTo>
                <a:lnTo>
                  <a:pt x="653810" y="2809752"/>
                </a:lnTo>
                <a:lnTo>
                  <a:pt x="633474" y="2851993"/>
                </a:lnTo>
                <a:cubicBezTo>
                  <a:pt x="600933" y="2920155"/>
                  <a:pt x="575052" y="2977311"/>
                  <a:pt x="551923" y="3041708"/>
                </a:cubicBezTo>
                <a:lnTo>
                  <a:pt x="532245" y="3101107"/>
                </a:lnTo>
                <a:lnTo>
                  <a:pt x="519820" y="3132620"/>
                </a:lnTo>
                <a:cubicBezTo>
                  <a:pt x="340732" y="3621732"/>
                  <a:pt x="242995" y="4150057"/>
                  <a:pt x="242995" y="4701210"/>
                </a:cubicBezTo>
                <a:cubicBezTo>
                  <a:pt x="242995" y="5409836"/>
                  <a:pt x="404560" y="6080725"/>
                  <a:pt x="692864" y="6679052"/>
                </a:cubicBezTo>
                <a:lnTo>
                  <a:pt x="784515" y="6858000"/>
                </a:lnTo>
                <a:lnTo>
                  <a:pt x="341340" y="6858000"/>
                </a:lnTo>
                <a:lnTo>
                  <a:pt x="341340" y="6860673"/>
                </a:lnTo>
                <a:lnTo>
                  <a:pt x="4456" y="6860673"/>
                </a:lnTo>
                <a:lnTo>
                  <a:pt x="4456" y="2794000"/>
                </a:lnTo>
                <a:lnTo>
                  <a:pt x="0" y="2794000"/>
                </a:lnTo>
                <a:lnTo>
                  <a:pt x="0" y="2022550"/>
                </a:lnTo>
                <a:lnTo>
                  <a:pt x="4456" y="2022550"/>
                </a:lnTo>
                <a:lnTo>
                  <a:pt x="4456" y="1646989"/>
                </a:lnTo>
                <a:lnTo>
                  <a:pt x="4456" y="0"/>
                </a:lnTo>
                <a:close/>
              </a:path>
            </a:pathLst>
          </a:custGeom>
          <a:gradFill>
            <a:gsLst>
              <a:gs pos="0">
                <a:schemeClr val="accent3">
                  <a:lumMod val="50000"/>
                </a:schemeClr>
              </a:gs>
              <a:gs pos="77000">
                <a:schemeClr val="accent3">
                  <a:lumMod val="25000"/>
                  <a:alpha val="0"/>
                </a:schemeClr>
              </a:gs>
            </a:gsLst>
            <a:path path="circle">
              <a:fillToRect t="100000" r="100000"/>
            </a:path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" name="Freeform 4">
            <a:extLst>
              <a:ext uri="{FF2B5EF4-FFF2-40B4-BE49-F238E27FC236}">
                <a16:creationId xmlns:a16="http://schemas.microsoft.com/office/drawing/2014/main" id="{9AD65933-4DAE-2A46-C7F9-2A20CB244088}"/>
              </a:ext>
            </a:extLst>
          </p:cNvPr>
          <p:cNvSpPr/>
          <p:nvPr userDrawn="1"/>
        </p:nvSpPr>
        <p:spPr>
          <a:xfrm>
            <a:off x="4603793" y="0"/>
            <a:ext cx="6821472" cy="1207007"/>
          </a:xfrm>
          <a:custGeom>
            <a:avLst/>
            <a:gdLst>
              <a:gd name="connsiteX0" fmla="*/ 2449167 w 4758726"/>
              <a:gd name="connsiteY0" fmla="*/ 841961 h 842020"/>
              <a:gd name="connsiteX1" fmla="*/ 12024 w 4758726"/>
              <a:gd name="connsiteY1" fmla="*/ 11254 h 842020"/>
              <a:gd name="connsiteX2" fmla="*/ 0 w 4758726"/>
              <a:gd name="connsiteY2" fmla="*/ 0 h 842020"/>
              <a:gd name="connsiteX3" fmla="*/ 4758726 w 4758726"/>
              <a:gd name="connsiteY3" fmla="*/ 0 h 842020"/>
              <a:gd name="connsiteX4" fmla="*/ 4526601 w 4758726"/>
              <a:gd name="connsiteY4" fmla="*/ 141635 h 842020"/>
              <a:gd name="connsiteX5" fmla="*/ 2449167 w 4758726"/>
              <a:gd name="connsiteY5" fmla="*/ 841961 h 842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58726" h="842020">
                <a:moveTo>
                  <a:pt x="2449167" y="841961"/>
                </a:moveTo>
                <a:cubicBezTo>
                  <a:pt x="1373800" y="847496"/>
                  <a:pt x="537447" y="464031"/>
                  <a:pt x="12024" y="11254"/>
                </a:cubicBezTo>
                <a:lnTo>
                  <a:pt x="0" y="0"/>
                </a:lnTo>
                <a:lnTo>
                  <a:pt x="4758726" y="0"/>
                </a:lnTo>
                <a:lnTo>
                  <a:pt x="4526601" y="141635"/>
                </a:lnTo>
                <a:cubicBezTo>
                  <a:pt x="3913845" y="510819"/>
                  <a:pt x="3285564" y="837657"/>
                  <a:pt x="2449167" y="841961"/>
                </a:cubicBezTo>
                <a:close/>
              </a:path>
            </a:pathLst>
          </a:custGeom>
          <a:gradFill>
            <a:gsLst>
              <a:gs pos="41000">
                <a:schemeClr val="accent5">
                  <a:alpha val="21000"/>
                </a:schemeClr>
              </a:gs>
              <a:gs pos="98000">
                <a:schemeClr val="accent5">
                  <a:lumMod val="50000"/>
                </a:schemeClr>
              </a:gs>
            </a:gsLst>
            <a:lin ang="132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Freeform 5">
            <a:extLst>
              <a:ext uri="{FF2B5EF4-FFF2-40B4-BE49-F238E27FC236}">
                <a16:creationId xmlns:a16="http://schemas.microsoft.com/office/drawing/2014/main" id="{078C0FDD-401B-0E80-5823-215C99BAE6B2}"/>
              </a:ext>
            </a:extLst>
          </p:cNvPr>
          <p:cNvSpPr/>
          <p:nvPr userDrawn="1"/>
        </p:nvSpPr>
        <p:spPr>
          <a:xfrm rot="710202" flipH="1">
            <a:off x="6511239" y="-551340"/>
            <a:ext cx="5838132" cy="3132551"/>
          </a:xfrm>
          <a:custGeom>
            <a:avLst/>
            <a:gdLst>
              <a:gd name="connsiteX0" fmla="*/ 480125 w 6747252"/>
              <a:gd name="connsiteY0" fmla="*/ 0 h 3620355"/>
              <a:gd name="connsiteX1" fmla="*/ 6747252 w 6747252"/>
              <a:gd name="connsiteY1" fmla="*/ 1313462 h 3620355"/>
              <a:gd name="connsiteX2" fmla="*/ 6355443 w 6747252"/>
              <a:gd name="connsiteY2" fmla="*/ 1443581 h 3620355"/>
              <a:gd name="connsiteX3" fmla="*/ 4058536 w 6747252"/>
              <a:gd name="connsiteY3" fmla="*/ 2678500 h 3620355"/>
              <a:gd name="connsiteX4" fmla="*/ 33178 w 6747252"/>
              <a:gd name="connsiteY4" fmla="*/ 2369641 h 3620355"/>
              <a:gd name="connsiteX5" fmla="*/ 0 w 6747252"/>
              <a:gd name="connsiteY5" fmla="*/ 2290898 h 3620355"/>
              <a:gd name="connsiteX6" fmla="*/ 480125 w 6747252"/>
              <a:gd name="connsiteY6" fmla="*/ 0 h 3620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47252" h="3620355">
                <a:moveTo>
                  <a:pt x="480125" y="0"/>
                </a:moveTo>
                <a:lnTo>
                  <a:pt x="6747252" y="1313462"/>
                </a:lnTo>
                <a:lnTo>
                  <a:pt x="6355443" y="1443581"/>
                </a:lnTo>
                <a:cubicBezTo>
                  <a:pt x="5476828" y="1758684"/>
                  <a:pt x="4659690" y="2192443"/>
                  <a:pt x="4058536" y="2678500"/>
                </a:cubicBezTo>
                <a:cubicBezTo>
                  <a:pt x="2102261" y="4268418"/>
                  <a:pt x="625747" y="3626023"/>
                  <a:pt x="33178" y="2369641"/>
                </a:cubicBezTo>
                <a:lnTo>
                  <a:pt x="0" y="2290898"/>
                </a:lnTo>
                <a:lnTo>
                  <a:pt x="480125" y="0"/>
                </a:lnTo>
                <a:close/>
              </a:path>
            </a:pathLst>
          </a:custGeom>
          <a:gradFill flip="none" rotWithShape="1">
            <a:gsLst>
              <a:gs pos="100000">
                <a:schemeClr val="accent4">
                  <a:lumMod val="75000"/>
                  <a:alpha val="19000"/>
                </a:schemeClr>
              </a:gs>
              <a:gs pos="0">
                <a:schemeClr val="accent6">
                  <a:alpha val="61994"/>
                </a:schemeClr>
              </a:gs>
            </a:gsLst>
            <a:lin ang="27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3584" y="2176272"/>
            <a:ext cx="9921240" cy="1481328"/>
          </a:xfrm>
        </p:spPr>
        <p:txBody>
          <a:bodyPr anchor="b">
            <a:no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60320" y="4261104"/>
            <a:ext cx="7068312" cy="758952"/>
          </a:xfrm>
        </p:spPr>
        <p:txBody>
          <a:bodyPr>
            <a:noAutofit/>
          </a:bodyPr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569340962"/>
      </p:ext>
    </p:extLst>
  </p:cSld>
  <p:clrMapOvr>
    <a:masterClrMapping/>
  </p:clrMapOvr>
  <p:transition spd="slow">
    <p:push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hre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C4226C42-B02E-1D4B-77B4-BF0257C6041E}"/>
              </a:ext>
            </a:extLst>
          </p:cNvPr>
          <p:cNvSpPr/>
          <p:nvPr userDrawn="1"/>
        </p:nvSpPr>
        <p:spPr>
          <a:xfrm>
            <a:off x="19485" y="0"/>
            <a:ext cx="6721146" cy="6858000"/>
          </a:xfrm>
          <a:custGeom>
            <a:avLst/>
            <a:gdLst>
              <a:gd name="connsiteX0" fmla="*/ 0 w 6721146"/>
              <a:gd name="connsiteY0" fmla="*/ 0 h 6858000"/>
              <a:gd name="connsiteX1" fmla="*/ 399503 w 6721146"/>
              <a:gd name="connsiteY1" fmla="*/ 0 h 6858000"/>
              <a:gd name="connsiteX2" fmla="*/ 395119 w 6721146"/>
              <a:gd name="connsiteY2" fmla="*/ 19864 h 6858000"/>
              <a:gd name="connsiteX3" fmla="*/ 244176 w 6721146"/>
              <a:gd name="connsiteY3" fmla="*/ 529296 h 6858000"/>
              <a:gd name="connsiteX4" fmla="*/ 993095 w 6721146"/>
              <a:gd name="connsiteY4" fmla="*/ 5197987 h 6858000"/>
              <a:gd name="connsiteX5" fmla="*/ 4989455 w 6721146"/>
              <a:gd name="connsiteY5" fmla="*/ 6468602 h 6858000"/>
              <a:gd name="connsiteX6" fmla="*/ 6648701 w 6721146"/>
              <a:gd name="connsiteY6" fmla="*/ 6787937 h 6858000"/>
              <a:gd name="connsiteX7" fmla="*/ 6721146 w 6721146"/>
              <a:gd name="connsiteY7" fmla="*/ 6858000 h 6858000"/>
              <a:gd name="connsiteX8" fmla="*/ 0 w 6721146"/>
              <a:gd name="connsiteY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21146" h="6858000">
                <a:moveTo>
                  <a:pt x="0" y="0"/>
                </a:moveTo>
                <a:lnTo>
                  <a:pt x="399503" y="0"/>
                </a:lnTo>
                <a:lnTo>
                  <a:pt x="395119" y="19864"/>
                </a:lnTo>
                <a:cubicBezTo>
                  <a:pt x="355531" y="180505"/>
                  <a:pt x="305509" y="350292"/>
                  <a:pt x="244176" y="529296"/>
                </a:cubicBezTo>
                <a:cubicBezTo>
                  <a:pt x="-223599" y="2697668"/>
                  <a:pt x="276778" y="4254046"/>
                  <a:pt x="993095" y="5197987"/>
                </a:cubicBezTo>
                <a:cubicBezTo>
                  <a:pt x="1709415" y="6141924"/>
                  <a:pt x="3704883" y="6653220"/>
                  <a:pt x="4989455" y="6468602"/>
                </a:cubicBezTo>
                <a:cubicBezTo>
                  <a:pt x="5774573" y="6353740"/>
                  <a:pt x="6315041" y="6502080"/>
                  <a:pt x="6648701" y="6787937"/>
                </a:cubicBezTo>
                <a:lnTo>
                  <a:pt x="6721146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73000">
                <a:schemeClr val="accent3">
                  <a:lumMod val="25000"/>
                </a:schemeClr>
              </a:gs>
              <a:gs pos="0">
                <a:schemeClr val="accent1">
                  <a:alpha val="2964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260C6EA0-9137-97A8-7C78-0FCD8675F1B0}"/>
              </a:ext>
            </a:extLst>
          </p:cNvPr>
          <p:cNvSpPr/>
          <p:nvPr userDrawn="1"/>
        </p:nvSpPr>
        <p:spPr>
          <a:xfrm>
            <a:off x="8497" y="7662"/>
            <a:ext cx="4591137" cy="3588767"/>
          </a:xfrm>
          <a:custGeom>
            <a:avLst/>
            <a:gdLst>
              <a:gd name="connsiteX0" fmla="*/ 0 w 4591137"/>
              <a:gd name="connsiteY0" fmla="*/ 0 h 3588767"/>
              <a:gd name="connsiteX1" fmla="*/ 4591137 w 4591137"/>
              <a:gd name="connsiteY1" fmla="*/ 0 h 3588767"/>
              <a:gd name="connsiteX2" fmla="*/ 4458037 w 4591137"/>
              <a:gd name="connsiteY2" fmla="*/ 139038 h 3588767"/>
              <a:gd name="connsiteX3" fmla="*/ 3406398 w 4591137"/>
              <a:gd name="connsiteY3" fmla="*/ 1512312 h 3588767"/>
              <a:gd name="connsiteX4" fmla="*/ 202105 w 4591137"/>
              <a:gd name="connsiteY4" fmla="*/ 3554432 h 3588767"/>
              <a:gd name="connsiteX5" fmla="*/ 0 w 4591137"/>
              <a:gd name="connsiteY5" fmla="*/ 3506319 h 3588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91137" h="3588767">
                <a:moveTo>
                  <a:pt x="0" y="0"/>
                </a:moveTo>
                <a:lnTo>
                  <a:pt x="4591137" y="0"/>
                </a:lnTo>
                <a:lnTo>
                  <a:pt x="4458037" y="139038"/>
                </a:lnTo>
                <a:cubicBezTo>
                  <a:pt x="4038035" y="589101"/>
                  <a:pt x="3677988" y="1055885"/>
                  <a:pt x="3406398" y="1512312"/>
                </a:cubicBezTo>
                <a:cubicBezTo>
                  <a:pt x="2398561" y="3215836"/>
                  <a:pt x="1221089" y="3736280"/>
                  <a:pt x="202105" y="3554432"/>
                </a:cubicBezTo>
                <a:lnTo>
                  <a:pt x="0" y="3506319"/>
                </a:lnTo>
                <a:close/>
              </a:path>
            </a:pathLst>
          </a:custGeom>
          <a:gradFill flip="none" rotWithShape="1">
            <a:gsLst>
              <a:gs pos="0">
                <a:schemeClr val="accent3">
                  <a:lumMod val="25000"/>
                  <a:alpha val="55687"/>
                </a:schemeClr>
              </a:gs>
              <a:gs pos="99000">
                <a:schemeClr val="accent1">
                  <a:lumMod val="60000"/>
                  <a:lumOff val="40000"/>
                  <a:alpha val="20003"/>
                </a:schemeClr>
              </a:gs>
            </a:gsLst>
            <a:lin ang="189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Freeform 24">
            <a:extLst>
              <a:ext uri="{FF2B5EF4-FFF2-40B4-BE49-F238E27FC236}">
                <a16:creationId xmlns:a16="http://schemas.microsoft.com/office/drawing/2014/main" id="{2698A246-2716-9361-4EDE-2498058A4C3A}"/>
              </a:ext>
            </a:extLst>
          </p:cNvPr>
          <p:cNvSpPr/>
          <p:nvPr userDrawn="1"/>
        </p:nvSpPr>
        <p:spPr>
          <a:xfrm>
            <a:off x="0" y="0"/>
            <a:ext cx="1893320" cy="2085274"/>
          </a:xfrm>
          <a:custGeom>
            <a:avLst/>
            <a:gdLst>
              <a:gd name="connsiteX0" fmla="*/ 0 w 1893320"/>
              <a:gd name="connsiteY0" fmla="*/ 0 h 2085274"/>
              <a:gd name="connsiteX1" fmla="*/ 1893320 w 1893320"/>
              <a:gd name="connsiteY1" fmla="*/ 0 h 2085274"/>
              <a:gd name="connsiteX2" fmla="*/ 1836420 w 1893320"/>
              <a:gd name="connsiteY2" fmla="*/ 89992 h 2085274"/>
              <a:gd name="connsiteX3" fmla="*/ 1471130 w 1893320"/>
              <a:gd name="connsiteY3" fmla="*/ 883842 h 2085274"/>
              <a:gd name="connsiteX4" fmla="*/ 90049 w 1893320"/>
              <a:gd name="connsiteY4" fmla="*/ 2071651 h 2085274"/>
              <a:gd name="connsiteX5" fmla="*/ 0 w 1893320"/>
              <a:gd name="connsiteY5" fmla="*/ 2052168 h 2085274"/>
              <a:gd name="connsiteX6" fmla="*/ 0 w 1893320"/>
              <a:gd name="connsiteY6" fmla="*/ 0 h 2085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93320" h="2085274">
                <a:moveTo>
                  <a:pt x="0" y="0"/>
                </a:moveTo>
                <a:lnTo>
                  <a:pt x="1893320" y="0"/>
                </a:lnTo>
                <a:lnTo>
                  <a:pt x="1836420" y="89992"/>
                </a:lnTo>
                <a:cubicBezTo>
                  <a:pt x="1676137" y="357859"/>
                  <a:pt x="1549717" y="629674"/>
                  <a:pt x="1471130" y="883842"/>
                </a:cubicBezTo>
                <a:cubicBezTo>
                  <a:pt x="1174602" y="1851540"/>
                  <a:pt x="614067" y="2156914"/>
                  <a:pt x="90049" y="2071651"/>
                </a:cubicBezTo>
                <a:lnTo>
                  <a:pt x="0" y="20521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50000"/>
              <a:alpha val="1074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F9A7DD52-C2B0-2B91-92C0-905899BB578D}"/>
              </a:ext>
            </a:extLst>
          </p:cNvPr>
          <p:cNvSpPr/>
          <p:nvPr userDrawn="1"/>
        </p:nvSpPr>
        <p:spPr>
          <a:xfrm>
            <a:off x="2" y="5262792"/>
            <a:ext cx="2809260" cy="1595208"/>
          </a:xfrm>
          <a:custGeom>
            <a:avLst/>
            <a:gdLst>
              <a:gd name="connsiteX0" fmla="*/ 0 w 2809260"/>
              <a:gd name="connsiteY0" fmla="*/ 0 h 1595208"/>
              <a:gd name="connsiteX1" fmla="*/ 101140 w 2809260"/>
              <a:gd name="connsiteY1" fmla="*/ 117015 h 1595208"/>
              <a:gd name="connsiteX2" fmla="*/ 2208849 w 2809260"/>
              <a:gd name="connsiteY2" fmla="*/ 1381471 h 1595208"/>
              <a:gd name="connsiteX3" fmla="*/ 2746965 w 2809260"/>
              <a:gd name="connsiteY3" fmla="*/ 1562268 h 1595208"/>
              <a:gd name="connsiteX4" fmla="*/ 2809260 w 2809260"/>
              <a:gd name="connsiteY4" fmla="*/ 1595208 h 1595208"/>
              <a:gd name="connsiteX5" fmla="*/ 0 w 2809260"/>
              <a:gd name="connsiteY5" fmla="*/ 1595207 h 1595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09260" h="1595208">
                <a:moveTo>
                  <a:pt x="0" y="0"/>
                </a:moveTo>
                <a:lnTo>
                  <a:pt x="101140" y="117015"/>
                </a:lnTo>
                <a:cubicBezTo>
                  <a:pt x="653434" y="714877"/>
                  <a:pt x="1509442" y="1220329"/>
                  <a:pt x="2208849" y="1381471"/>
                </a:cubicBezTo>
                <a:cubicBezTo>
                  <a:pt x="2416303" y="1428716"/>
                  <a:pt x="2594874" y="1490011"/>
                  <a:pt x="2746965" y="1562268"/>
                </a:cubicBezTo>
                <a:lnTo>
                  <a:pt x="2809260" y="1595208"/>
                </a:lnTo>
                <a:lnTo>
                  <a:pt x="0" y="1595207"/>
                </a:lnTo>
                <a:close/>
              </a:path>
            </a:pathLst>
          </a:custGeom>
          <a:gradFill flip="none" rotWithShape="1">
            <a:gsLst>
              <a:gs pos="98000">
                <a:schemeClr val="accent5">
                  <a:lumMod val="50000"/>
                  <a:alpha val="67000"/>
                </a:schemeClr>
              </a:gs>
              <a:gs pos="0">
                <a:schemeClr val="accent6">
                  <a:alpha val="4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Freeform 29">
            <a:extLst>
              <a:ext uri="{FF2B5EF4-FFF2-40B4-BE49-F238E27FC236}">
                <a16:creationId xmlns:a16="http://schemas.microsoft.com/office/drawing/2014/main" id="{73541AB3-4000-4259-4112-06DA0F0728A5}"/>
              </a:ext>
            </a:extLst>
          </p:cNvPr>
          <p:cNvSpPr/>
          <p:nvPr userDrawn="1"/>
        </p:nvSpPr>
        <p:spPr>
          <a:xfrm>
            <a:off x="10193397" y="2730129"/>
            <a:ext cx="1979119" cy="4127871"/>
          </a:xfrm>
          <a:custGeom>
            <a:avLst/>
            <a:gdLst>
              <a:gd name="connsiteX0" fmla="*/ 1979119 w 1979119"/>
              <a:gd name="connsiteY0" fmla="*/ 0 h 4127871"/>
              <a:gd name="connsiteX1" fmla="*/ 1979119 w 1979119"/>
              <a:gd name="connsiteY1" fmla="*/ 4127871 h 4127871"/>
              <a:gd name="connsiteX2" fmla="*/ 0 w 1979119"/>
              <a:gd name="connsiteY2" fmla="*/ 4127871 h 4127871"/>
              <a:gd name="connsiteX3" fmla="*/ 113381 w 1979119"/>
              <a:gd name="connsiteY3" fmla="*/ 3939685 h 4127871"/>
              <a:gd name="connsiteX4" fmla="*/ 893390 w 1979119"/>
              <a:gd name="connsiteY4" fmla="*/ 1926136 h 4127871"/>
              <a:gd name="connsiteX5" fmla="*/ 1827429 w 1979119"/>
              <a:gd name="connsiteY5" fmla="*/ 103152 h 4127871"/>
              <a:gd name="connsiteX6" fmla="*/ 1979119 w 1979119"/>
              <a:gd name="connsiteY6" fmla="*/ 0 h 4127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79119" h="4127871">
                <a:moveTo>
                  <a:pt x="1979119" y="0"/>
                </a:moveTo>
                <a:lnTo>
                  <a:pt x="1979119" y="4127871"/>
                </a:lnTo>
                <a:lnTo>
                  <a:pt x="0" y="4127871"/>
                </a:lnTo>
                <a:lnTo>
                  <a:pt x="113381" y="3939685"/>
                </a:lnTo>
                <a:cubicBezTo>
                  <a:pt x="496433" y="3268400"/>
                  <a:pt x="776925" y="2555572"/>
                  <a:pt x="893390" y="1926136"/>
                </a:cubicBezTo>
                <a:cubicBezTo>
                  <a:pt x="1059875" y="1013485"/>
                  <a:pt x="1404160" y="429246"/>
                  <a:pt x="1827429" y="103152"/>
                </a:cubicBezTo>
                <a:lnTo>
                  <a:pt x="1979119" y="0"/>
                </a:lnTo>
                <a:close/>
              </a:path>
            </a:pathLst>
          </a:custGeom>
          <a:gradFill>
            <a:gsLst>
              <a:gs pos="83000">
                <a:schemeClr val="accent5">
                  <a:lumMod val="58000"/>
                  <a:alpha val="35019"/>
                </a:schemeClr>
              </a:gs>
              <a:gs pos="0">
                <a:schemeClr val="accent6">
                  <a:lumMod val="89923"/>
                  <a:lumOff val="10077"/>
                  <a:alpha val="35554"/>
                </a:schemeClr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5336" y="822960"/>
            <a:ext cx="8878824" cy="1069848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3DC3A9-D4E6-42CF-91A8-F267C7C66C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36192" y="2185416"/>
            <a:ext cx="2953512" cy="493776"/>
          </a:xfrm>
        </p:spPr>
        <p:txBody>
          <a:bodyPr anchor="t"/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36192" y="2743200"/>
            <a:ext cx="2953512" cy="2578608"/>
          </a:xfrm>
        </p:spPr>
        <p:txBody>
          <a:bodyPr/>
          <a:lstStyle>
            <a:lvl1pPr marL="228600" indent="-228600">
              <a:defRPr sz="1800"/>
            </a:lvl1pPr>
            <a:lvl2pPr indent="-228600">
              <a:defRPr sz="1600"/>
            </a:lvl2pPr>
            <a:lvl3pPr indent="-228600">
              <a:defRPr sz="1400"/>
            </a:lvl3pPr>
            <a:lvl4pPr indent="-228600">
              <a:defRPr sz="1200"/>
            </a:lvl4pPr>
            <a:lvl5pPr indent="-228600"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00C9C6-BD61-4D2C-9146-FB785BAE4F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754880" y="2185416"/>
            <a:ext cx="2953512" cy="493776"/>
          </a:xfrm>
        </p:spPr>
        <p:txBody>
          <a:bodyPr anchor="t"/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E342EE-68BB-484D-98C3-48A7847549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754880" y="2743200"/>
            <a:ext cx="2953512" cy="2578608"/>
          </a:xfrm>
        </p:spPr>
        <p:txBody>
          <a:bodyPr/>
          <a:lstStyle>
            <a:lvl1pPr marL="228600" indent="-228600">
              <a:defRPr sz="1800"/>
            </a:lvl1pPr>
            <a:lvl2pPr indent="-228600">
              <a:defRPr sz="1600"/>
            </a:lvl2pPr>
            <a:lvl3pPr indent="-228600">
              <a:defRPr sz="1400"/>
            </a:lvl3pPr>
            <a:lvl4pPr indent="-228600">
              <a:defRPr sz="1200"/>
            </a:lvl4pPr>
            <a:lvl5pPr indent="-228600"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5D9D7D-8D9A-473E-AF0D-EF1940D79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51CCCC-1589-401D-AE98-FC2871630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Crypto: investing &amp; trading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C963910-7C6F-7474-84FF-C53D235027B8}"/>
              </a:ext>
            </a:extLst>
          </p:cNvPr>
          <p:cNvCxnSpPr>
            <a:cxnSpLocks/>
          </p:cNvCxnSpPr>
          <p:nvPr userDrawn="1"/>
        </p:nvCxnSpPr>
        <p:spPr>
          <a:xfrm>
            <a:off x="594170" y="846661"/>
            <a:ext cx="0" cy="5111012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43CEC7BC-C46D-D3AD-22D8-8737322B7E2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973568" y="2185416"/>
            <a:ext cx="2953512" cy="493776"/>
          </a:xfrm>
        </p:spPr>
        <p:txBody>
          <a:bodyPr anchor="t"/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658FA801-D400-D7FB-6241-4A41BBAAA0D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973568" y="2743200"/>
            <a:ext cx="2953512" cy="2578608"/>
          </a:xfrm>
        </p:spPr>
        <p:txBody>
          <a:bodyPr/>
          <a:lstStyle>
            <a:lvl1pPr marL="228600" indent="-228600">
              <a:defRPr sz="1800"/>
            </a:lvl1pPr>
            <a:lvl2pPr indent="-228600">
              <a:defRPr sz="1600"/>
            </a:lvl2pPr>
            <a:lvl3pPr indent="-228600">
              <a:defRPr sz="1400"/>
            </a:lvl3pPr>
            <a:lvl4pPr indent="-228600">
              <a:defRPr sz="1200"/>
            </a:lvl4pPr>
            <a:lvl5pPr indent="-228600"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03394264"/>
      </p:ext>
    </p:extLst>
  </p:cSld>
  <p:clrMapOvr>
    <a:masterClrMapping/>
  </p:clrMapOvr>
  <p:transition spd="slow">
    <p:push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515CD9-7B09-FB25-0368-96365B9DD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6588" y="832104"/>
            <a:ext cx="8878824" cy="1069848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DC6BE5A-F1AC-214F-638D-C6C21E51BFB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Crypto: investing &amp; trading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B127D4-BE09-1C43-0562-195F20C8A05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1740CAD-6CDA-9014-8875-BCECEECE0522}"/>
              </a:ext>
            </a:extLst>
          </p:cNvPr>
          <p:cNvSpPr/>
          <p:nvPr userDrawn="1"/>
        </p:nvSpPr>
        <p:spPr>
          <a:xfrm flipH="1">
            <a:off x="3791017" y="2349814"/>
            <a:ext cx="2058045" cy="2058045"/>
          </a:xfrm>
          <a:prstGeom prst="ellipse">
            <a:avLst/>
          </a:prstGeom>
          <a:gradFill flip="none" rotWithShape="1">
            <a:gsLst>
              <a:gs pos="18000">
                <a:schemeClr val="accent3"/>
              </a:gs>
              <a:gs pos="52000">
                <a:schemeClr val="accent5">
                  <a:alpha val="69515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6E536D1-EF07-9062-CA32-986876ED933F}"/>
              </a:ext>
            </a:extLst>
          </p:cNvPr>
          <p:cNvSpPr/>
          <p:nvPr userDrawn="1"/>
        </p:nvSpPr>
        <p:spPr>
          <a:xfrm flipH="1">
            <a:off x="8929767" y="2349814"/>
            <a:ext cx="2058045" cy="2058045"/>
          </a:xfrm>
          <a:prstGeom prst="ellipse">
            <a:avLst/>
          </a:prstGeom>
          <a:gradFill flip="none" rotWithShape="1">
            <a:gsLst>
              <a:gs pos="18000">
                <a:schemeClr val="accent3"/>
              </a:gs>
              <a:gs pos="52000">
                <a:schemeClr val="accent5">
                  <a:alpha val="69515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D09D35C-DD66-8B6A-98FE-003262BBE72D}"/>
              </a:ext>
            </a:extLst>
          </p:cNvPr>
          <p:cNvSpPr/>
          <p:nvPr userDrawn="1"/>
        </p:nvSpPr>
        <p:spPr>
          <a:xfrm flipH="1">
            <a:off x="6342947" y="2349814"/>
            <a:ext cx="2058045" cy="2058045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77000">
                <a:schemeClr val="accent6">
                  <a:alpha val="69284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0E263D2-96A8-9EB3-2175-1DB2FD5CB609}"/>
              </a:ext>
            </a:extLst>
          </p:cNvPr>
          <p:cNvSpPr/>
          <p:nvPr userDrawn="1"/>
        </p:nvSpPr>
        <p:spPr>
          <a:xfrm flipH="1">
            <a:off x="1247942" y="2349814"/>
            <a:ext cx="2058045" cy="2058045"/>
          </a:xfrm>
          <a:prstGeom prst="ellipse">
            <a:avLst/>
          </a:prstGeom>
          <a:gradFill>
            <a:gsLst>
              <a:gs pos="0">
                <a:schemeClr val="accent1"/>
              </a:gs>
              <a:gs pos="77000">
                <a:schemeClr val="accent6">
                  <a:alpha val="69284"/>
                </a:schemeClr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B3517CD-F786-4206-2455-E4C3BD98742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42524" y="4508648"/>
            <a:ext cx="2468880" cy="365760"/>
          </a:xfr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 spc="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9978C389-1D90-6CEB-1D34-D69BF78983F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42524" y="4879877"/>
            <a:ext cx="2468880" cy="274638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spc="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12B5D758-2B43-B448-79C9-1F09317F866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627120" y="4508648"/>
            <a:ext cx="2468880" cy="365760"/>
          </a:xfr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 spc="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65404FC1-F068-1D2B-A3D6-59F44099DD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627120" y="4879877"/>
            <a:ext cx="2468880" cy="274638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spc="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5F0B1C4A-F0AC-3974-6F79-9CCF799976B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96000" y="4508648"/>
            <a:ext cx="2468880" cy="365760"/>
          </a:xfr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 spc="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5C12C91B-3BBC-019A-22DF-DF71A287D58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00" y="4879877"/>
            <a:ext cx="2468880" cy="274638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spc="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BB3FD4C7-50B9-E37D-A077-B15D8C6DB9A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724349" y="4508648"/>
            <a:ext cx="2468880" cy="365760"/>
          </a:xfr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 spc="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486092F0-1D91-8C7F-EEFE-A7D79FF89C1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724349" y="4879877"/>
            <a:ext cx="2468880" cy="274638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spc="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8D38BBA9-DB40-81D9-4D13-4351576F9FD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399285" y="2505584"/>
            <a:ext cx="1746504" cy="1746504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2" name="Picture Placeholder 20">
            <a:extLst>
              <a:ext uri="{FF2B5EF4-FFF2-40B4-BE49-F238E27FC236}">
                <a16:creationId xmlns:a16="http://schemas.microsoft.com/office/drawing/2014/main" id="{D4E44748-5631-A2C7-ADA1-FB2707923EE2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3946787" y="2505584"/>
            <a:ext cx="1746504" cy="1746504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3" name="Picture Placeholder 20">
            <a:extLst>
              <a:ext uri="{FF2B5EF4-FFF2-40B4-BE49-F238E27FC236}">
                <a16:creationId xmlns:a16="http://schemas.microsoft.com/office/drawing/2014/main" id="{8A56F66F-909F-8F64-B021-9820EB3F6B67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498717" y="2505584"/>
            <a:ext cx="1746504" cy="1746504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Picture Placeholder 20">
            <a:extLst>
              <a:ext uri="{FF2B5EF4-FFF2-40B4-BE49-F238E27FC236}">
                <a16:creationId xmlns:a16="http://schemas.microsoft.com/office/drawing/2014/main" id="{EB90D275-5951-BAE0-8859-71B60C946087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085537" y="2505584"/>
            <a:ext cx="1746504" cy="1746504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784201115"/>
      </p:ext>
    </p:extLst>
  </p:cSld>
  <p:clrMapOvr>
    <a:masterClrMapping/>
  </p:clrMapOvr>
  <p:transition spd="slow">
    <p:push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>
            <a:extLst>
              <a:ext uri="{FF2B5EF4-FFF2-40B4-BE49-F238E27FC236}">
                <a16:creationId xmlns:a16="http://schemas.microsoft.com/office/drawing/2014/main" id="{3CF1AC86-4E83-EED8-9FB5-635710111D45}"/>
              </a:ext>
            </a:extLst>
          </p:cNvPr>
          <p:cNvSpPr/>
          <p:nvPr userDrawn="1"/>
        </p:nvSpPr>
        <p:spPr>
          <a:xfrm flipH="1">
            <a:off x="1704107" y="4055522"/>
            <a:ext cx="1231495" cy="1231495"/>
          </a:xfrm>
          <a:prstGeom prst="ellipse">
            <a:avLst/>
          </a:prstGeom>
          <a:gradFill flip="none" rotWithShape="1">
            <a:gsLst>
              <a:gs pos="18000">
                <a:schemeClr val="accent3"/>
              </a:gs>
              <a:gs pos="52000">
                <a:schemeClr val="accent5">
                  <a:alpha val="69515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03E890B-5D84-F4A6-E963-051A1C52577D}"/>
              </a:ext>
            </a:extLst>
          </p:cNvPr>
          <p:cNvSpPr/>
          <p:nvPr userDrawn="1"/>
        </p:nvSpPr>
        <p:spPr>
          <a:xfrm flipH="1">
            <a:off x="4228381" y="1853643"/>
            <a:ext cx="1231495" cy="1231495"/>
          </a:xfrm>
          <a:prstGeom prst="ellipse">
            <a:avLst/>
          </a:prstGeom>
          <a:gradFill flip="none" rotWithShape="1">
            <a:gsLst>
              <a:gs pos="18000">
                <a:schemeClr val="accent3"/>
              </a:gs>
              <a:gs pos="52000">
                <a:schemeClr val="accent5">
                  <a:alpha val="69515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A321B0B-6EF1-E460-8E13-3BBE774FA148}"/>
              </a:ext>
            </a:extLst>
          </p:cNvPr>
          <p:cNvSpPr/>
          <p:nvPr userDrawn="1"/>
        </p:nvSpPr>
        <p:spPr>
          <a:xfrm flipH="1">
            <a:off x="6752655" y="4055275"/>
            <a:ext cx="1231495" cy="1231495"/>
          </a:xfrm>
          <a:prstGeom prst="ellipse">
            <a:avLst/>
          </a:prstGeom>
          <a:gradFill flip="none" rotWithShape="1">
            <a:gsLst>
              <a:gs pos="18000">
                <a:schemeClr val="accent3"/>
              </a:gs>
              <a:gs pos="52000">
                <a:schemeClr val="accent5">
                  <a:alpha val="69515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98AB146-30D1-CD59-5D88-5097CF8561D1}"/>
              </a:ext>
            </a:extLst>
          </p:cNvPr>
          <p:cNvSpPr/>
          <p:nvPr userDrawn="1"/>
        </p:nvSpPr>
        <p:spPr>
          <a:xfrm flipH="1">
            <a:off x="9280950" y="4066155"/>
            <a:ext cx="1231495" cy="1231495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77000">
                <a:schemeClr val="accent6">
                  <a:alpha val="69284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FE52614-CC2D-3550-FDBA-9D7D76ED0F72}"/>
              </a:ext>
            </a:extLst>
          </p:cNvPr>
          <p:cNvSpPr/>
          <p:nvPr userDrawn="1"/>
        </p:nvSpPr>
        <p:spPr>
          <a:xfrm flipH="1">
            <a:off x="4228381" y="4056366"/>
            <a:ext cx="1231495" cy="1231495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77000">
                <a:schemeClr val="accent6">
                  <a:alpha val="69284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D19BEA3C-B965-CC70-315C-7C531CD7AA4A}"/>
              </a:ext>
            </a:extLst>
          </p:cNvPr>
          <p:cNvSpPr/>
          <p:nvPr userDrawn="1"/>
        </p:nvSpPr>
        <p:spPr>
          <a:xfrm flipH="1">
            <a:off x="9276929" y="1861862"/>
            <a:ext cx="1231495" cy="1231495"/>
          </a:xfrm>
          <a:prstGeom prst="ellipse">
            <a:avLst/>
          </a:prstGeom>
          <a:gradFill flip="none" rotWithShape="1">
            <a:gsLst>
              <a:gs pos="18000">
                <a:schemeClr val="accent3"/>
              </a:gs>
              <a:gs pos="52000">
                <a:schemeClr val="accent5">
                  <a:alpha val="69515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DBCCE6E9-C40E-A684-457C-F08C974BD59F}"/>
              </a:ext>
            </a:extLst>
          </p:cNvPr>
          <p:cNvSpPr/>
          <p:nvPr userDrawn="1"/>
        </p:nvSpPr>
        <p:spPr>
          <a:xfrm flipH="1">
            <a:off x="6752655" y="1855810"/>
            <a:ext cx="1231495" cy="1231495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77000">
                <a:schemeClr val="accent6">
                  <a:alpha val="69284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E9B5F0D0-ABA3-5B0F-77C9-C5B64A613F84}"/>
              </a:ext>
            </a:extLst>
          </p:cNvPr>
          <p:cNvSpPr/>
          <p:nvPr userDrawn="1"/>
        </p:nvSpPr>
        <p:spPr>
          <a:xfrm flipH="1">
            <a:off x="1692043" y="1846020"/>
            <a:ext cx="1231495" cy="1231495"/>
          </a:xfrm>
          <a:prstGeom prst="ellipse">
            <a:avLst/>
          </a:prstGeom>
          <a:gradFill>
            <a:gsLst>
              <a:gs pos="0">
                <a:schemeClr val="accent1"/>
              </a:gs>
              <a:gs pos="77000">
                <a:schemeClr val="accent6">
                  <a:alpha val="69284"/>
                </a:schemeClr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515CD9-7B09-FB25-0368-96365B9DD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6588" y="338328"/>
            <a:ext cx="8878824" cy="1069848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DC6BE5A-F1AC-214F-638D-C6C21E51BFB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Crypto: investing &amp; trading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B127D4-BE09-1C43-0562-195F20C8A05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B3517CD-F786-4206-2455-E4C3BD98742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176854" y="3209544"/>
            <a:ext cx="2286000" cy="18288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spc="2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9978C389-1D90-6CEB-1D34-D69BF78983F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76854" y="3447288"/>
            <a:ext cx="2286000" cy="265176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2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12B5D758-2B43-B448-79C9-1F09317F866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01128" y="3209544"/>
            <a:ext cx="2286000" cy="18288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spc="2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65404FC1-F068-1D2B-A3D6-59F44099DD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701128" y="3447288"/>
            <a:ext cx="2286000" cy="265176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2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5F0B1C4A-F0AC-3974-6F79-9CCF799976B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25402" y="3209544"/>
            <a:ext cx="2286000" cy="18288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spc="2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5C12C91B-3BBC-019A-22DF-DF71A287D58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225402" y="3447288"/>
            <a:ext cx="2286000" cy="265176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2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BB3FD4C7-50B9-E37D-A077-B15D8C6DB9A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749676" y="3209544"/>
            <a:ext cx="2286000" cy="18288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spc="2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486092F0-1D91-8C7F-EEFE-A7D79FF89C1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749676" y="3447288"/>
            <a:ext cx="2286000" cy="265176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2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8D38BBA9-DB40-81D9-4D13-4351576F9FD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782010" y="1935987"/>
            <a:ext cx="1051560" cy="105156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2" name="Picture Placeholder 20">
            <a:extLst>
              <a:ext uri="{FF2B5EF4-FFF2-40B4-BE49-F238E27FC236}">
                <a16:creationId xmlns:a16="http://schemas.microsoft.com/office/drawing/2014/main" id="{D4E44748-5631-A2C7-ADA1-FB2707923EE2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318348" y="1935987"/>
            <a:ext cx="1051560" cy="105156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3" name="Picture Placeholder 20">
            <a:extLst>
              <a:ext uri="{FF2B5EF4-FFF2-40B4-BE49-F238E27FC236}">
                <a16:creationId xmlns:a16="http://schemas.microsoft.com/office/drawing/2014/main" id="{8A56F66F-909F-8F64-B021-9820EB3F6B67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842622" y="1935987"/>
            <a:ext cx="1051560" cy="105156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Picture Placeholder 20">
            <a:extLst>
              <a:ext uri="{FF2B5EF4-FFF2-40B4-BE49-F238E27FC236}">
                <a16:creationId xmlns:a16="http://schemas.microsoft.com/office/drawing/2014/main" id="{EB90D275-5951-BAE0-8859-71B60C946087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366896" y="1935987"/>
            <a:ext cx="1051560" cy="105156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9" name="Picture Placeholder 20">
            <a:extLst>
              <a:ext uri="{FF2B5EF4-FFF2-40B4-BE49-F238E27FC236}">
                <a16:creationId xmlns:a16="http://schemas.microsoft.com/office/drawing/2014/main" id="{BA9EB14D-8336-06B5-51E3-FBCAF00F1F25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794074" y="4145489"/>
            <a:ext cx="1051560" cy="105156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0" name="Picture Placeholder 20">
            <a:extLst>
              <a:ext uri="{FF2B5EF4-FFF2-40B4-BE49-F238E27FC236}">
                <a16:creationId xmlns:a16="http://schemas.microsoft.com/office/drawing/2014/main" id="{A1E65D12-1094-78B5-B37A-A03576991D1D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4318348" y="4146333"/>
            <a:ext cx="1051560" cy="105156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1" name="Picture Placeholder 20">
            <a:extLst>
              <a:ext uri="{FF2B5EF4-FFF2-40B4-BE49-F238E27FC236}">
                <a16:creationId xmlns:a16="http://schemas.microsoft.com/office/drawing/2014/main" id="{6ABE5CEC-34A4-CD5D-FA0D-D675A87984F5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842622" y="4145242"/>
            <a:ext cx="1051560" cy="105156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2" name="Picture Placeholder 20">
            <a:extLst>
              <a:ext uri="{FF2B5EF4-FFF2-40B4-BE49-F238E27FC236}">
                <a16:creationId xmlns:a16="http://schemas.microsoft.com/office/drawing/2014/main" id="{5DA945B5-3444-7CAC-AA4A-55B04D039824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370917" y="4156122"/>
            <a:ext cx="1051560" cy="105156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3" name="Text Placeholder 11">
            <a:extLst>
              <a:ext uri="{FF2B5EF4-FFF2-40B4-BE49-F238E27FC236}">
                <a16:creationId xmlns:a16="http://schemas.microsoft.com/office/drawing/2014/main" id="{CB0DA5B5-9C84-7B23-EE8E-CEA555CD808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176854" y="5440680"/>
            <a:ext cx="2286000" cy="18288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spc="2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1">
            <a:extLst>
              <a:ext uri="{FF2B5EF4-FFF2-40B4-BE49-F238E27FC236}">
                <a16:creationId xmlns:a16="http://schemas.microsoft.com/office/drawing/2014/main" id="{99C62621-0080-5CDD-E5DD-2FCF2D548CE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176854" y="5678424"/>
            <a:ext cx="2286000" cy="265176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2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 Placeholder 11">
            <a:extLst>
              <a:ext uri="{FF2B5EF4-FFF2-40B4-BE49-F238E27FC236}">
                <a16:creationId xmlns:a16="http://schemas.microsoft.com/office/drawing/2014/main" id="{B69DDE47-632B-987E-545E-BAB200D374E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701128" y="5440680"/>
            <a:ext cx="2286000" cy="18288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spc="2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11">
            <a:extLst>
              <a:ext uri="{FF2B5EF4-FFF2-40B4-BE49-F238E27FC236}">
                <a16:creationId xmlns:a16="http://schemas.microsoft.com/office/drawing/2014/main" id="{A165DCBF-4EFD-7181-68BA-1625AC1C0D5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701128" y="5678424"/>
            <a:ext cx="2286000" cy="265176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2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11">
            <a:extLst>
              <a:ext uri="{FF2B5EF4-FFF2-40B4-BE49-F238E27FC236}">
                <a16:creationId xmlns:a16="http://schemas.microsoft.com/office/drawing/2014/main" id="{3C7ECA2F-9EC3-26BD-B424-ECE80473DF3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225402" y="5440680"/>
            <a:ext cx="2286000" cy="18288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spc="2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Text Placeholder 11">
            <a:extLst>
              <a:ext uri="{FF2B5EF4-FFF2-40B4-BE49-F238E27FC236}">
                <a16:creationId xmlns:a16="http://schemas.microsoft.com/office/drawing/2014/main" id="{C9535F99-6134-8D03-FFEE-D1B3E007F2CC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225402" y="5678424"/>
            <a:ext cx="2286000" cy="265176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2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Text Placeholder 11">
            <a:extLst>
              <a:ext uri="{FF2B5EF4-FFF2-40B4-BE49-F238E27FC236}">
                <a16:creationId xmlns:a16="http://schemas.microsoft.com/office/drawing/2014/main" id="{163BD863-99E7-C7C4-4762-8C168574E9A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749676" y="5440680"/>
            <a:ext cx="2286000" cy="18288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spc="2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Text Placeholder 11">
            <a:extLst>
              <a:ext uri="{FF2B5EF4-FFF2-40B4-BE49-F238E27FC236}">
                <a16:creationId xmlns:a16="http://schemas.microsoft.com/office/drawing/2014/main" id="{63678AE5-B810-D5BE-40B5-888AF4473157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749676" y="5678424"/>
            <a:ext cx="2286000" cy="265176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2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345825"/>
      </p:ext>
    </p:extLst>
  </p:cSld>
  <p:clrMapOvr>
    <a:masterClrMapping/>
  </p:clrMapOvr>
  <p:transition spd="slow">
    <p:push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FF4F2FF2-B2D0-EAB9-0059-1E59CFF27936}"/>
              </a:ext>
            </a:extLst>
          </p:cNvPr>
          <p:cNvSpPr/>
          <p:nvPr userDrawn="1"/>
        </p:nvSpPr>
        <p:spPr>
          <a:xfrm>
            <a:off x="0" y="3079989"/>
            <a:ext cx="4744043" cy="3778013"/>
          </a:xfrm>
          <a:custGeom>
            <a:avLst/>
            <a:gdLst>
              <a:gd name="connsiteX0" fmla="*/ 552680 w 4744043"/>
              <a:gd name="connsiteY0" fmla="*/ 2 h 3778013"/>
              <a:gd name="connsiteX1" fmla="*/ 3368067 w 4744043"/>
              <a:gd name="connsiteY1" fmla="*/ 2076456 h 3778013"/>
              <a:gd name="connsiteX2" fmla="*/ 4603294 w 4744043"/>
              <a:gd name="connsiteY2" fmla="*/ 3641510 h 3778013"/>
              <a:gd name="connsiteX3" fmla="*/ 4744043 w 4744043"/>
              <a:gd name="connsiteY3" fmla="*/ 3778013 h 3778013"/>
              <a:gd name="connsiteX4" fmla="*/ 0 w 4744043"/>
              <a:gd name="connsiteY4" fmla="*/ 3778013 h 3778013"/>
              <a:gd name="connsiteX5" fmla="*/ 0 w 4744043"/>
              <a:gd name="connsiteY5" fmla="*/ 73323 h 3778013"/>
              <a:gd name="connsiteX6" fmla="*/ 163773 w 4744043"/>
              <a:gd name="connsiteY6" fmla="*/ 34335 h 3778013"/>
              <a:gd name="connsiteX7" fmla="*/ 552680 w 4744043"/>
              <a:gd name="connsiteY7" fmla="*/ 2 h 3778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44043" h="3778013">
                <a:moveTo>
                  <a:pt x="552680" y="2"/>
                </a:moveTo>
                <a:cubicBezTo>
                  <a:pt x="1474475" y="1086"/>
                  <a:pt x="2486209" y="585872"/>
                  <a:pt x="3368067" y="2076456"/>
                </a:cubicBezTo>
                <a:cubicBezTo>
                  <a:pt x="3678455" y="2598086"/>
                  <a:pt x="4104379" y="3133243"/>
                  <a:pt x="4603294" y="3641510"/>
                </a:cubicBezTo>
                <a:lnTo>
                  <a:pt x="4744043" y="3778013"/>
                </a:lnTo>
                <a:lnTo>
                  <a:pt x="0" y="3778013"/>
                </a:lnTo>
                <a:lnTo>
                  <a:pt x="0" y="73323"/>
                </a:lnTo>
                <a:lnTo>
                  <a:pt x="163773" y="34335"/>
                </a:lnTo>
                <a:cubicBezTo>
                  <a:pt x="291146" y="11604"/>
                  <a:pt x="420996" y="-154"/>
                  <a:pt x="552680" y="2"/>
                </a:cubicBezTo>
                <a:close/>
              </a:path>
            </a:pathLst>
          </a:custGeom>
          <a:gradFill flip="none" rotWithShape="1">
            <a:gsLst>
              <a:gs pos="41000">
                <a:schemeClr val="accent3">
                  <a:lumMod val="25000"/>
                  <a:alpha val="67969"/>
                </a:schemeClr>
              </a:gs>
              <a:gs pos="100000">
                <a:schemeClr val="accent2">
                  <a:alpha val="29022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B193F7C-DAB3-79A0-9B6F-012F23BAF8BD}"/>
              </a:ext>
            </a:extLst>
          </p:cNvPr>
          <p:cNvSpPr/>
          <p:nvPr userDrawn="1"/>
        </p:nvSpPr>
        <p:spPr>
          <a:xfrm>
            <a:off x="1" y="0"/>
            <a:ext cx="6552595" cy="3112082"/>
          </a:xfrm>
          <a:custGeom>
            <a:avLst/>
            <a:gdLst>
              <a:gd name="connsiteX0" fmla="*/ 6552595 w 6552595"/>
              <a:gd name="connsiteY0" fmla="*/ 0 h 3112082"/>
              <a:gd name="connsiteX1" fmla="*/ 6479403 w 6552595"/>
              <a:gd name="connsiteY1" fmla="*/ 116338 h 3112082"/>
              <a:gd name="connsiteX2" fmla="*/ 4627940 w 6552595"/>
              <a:gd name="connsiteY2" fmla="*/ 645238 h 3112082"/>
              <a:gd name="connsiteX3" fmla="*/ 631580 w 6552595"/>
              <a:gd name="connsiteY3" fmla="*/ 1915852 h 3112082"/>
              <a:gd name="connsiteX4" fmla="*/ 46252 w 6552595"/>
              <a:gd name="connsiteY4" fmla="*/ 2980209 h 3112082"/>
              <a:gd name="connsiteX5" fmla="*/ 0 w 6552595"/>
              <a:gd name="connsiteY5" fmla="*/ 3112082 h 3112082"/>
              <a:gd name="connsiteX6" fmla="*/ 0 w 6552595"/>
              <a:gd name="connsiteY6" fmla="*/ 1037361 h 3112082"/>
              <a:gd name="connsiteX7" fmla="*/ 0 w 6552595"/>
              <a:gd name="connsiteY7" fmla="*/ 0 h 31120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552595" h="3112082">
                <a:moveTo>
                  <a:pt x="6552595" y="0"/>
                </a:moveTo>
                <a:lnTo>
                  <a:pt x="6479403" y="116338"/>
                </a:lnTo>
                <a:cubicBezTo>
                  <a:pt x="6181653" y="532833"/>
                  <a:pt x="5587528" y="785625"/>
                  <a:pt x="4627940" y="645238"/>
                </a:cubicBezTo>
                <a:cubicBezTo>
                  <a:pt x="3343367" y="460619"/>
                  <a:pt x="1347900" y="971915"/>
                  <a:pt x="631580" y="1915852"/>
                </a:cubicBezTo>
                <a:cubicBezTo>
                  <a:pt x="407731" y="2210834"/>
                  <a:pt x="204970" y="2565624"/>
                  <a:pt x="46252" y="2980209"/>
                </a:cubicBezTo>
                <a:lnTo>
                  <a:pt x="0" y="3112082"/>
                </a:lnTo>
                <a:lnTo>
                  <a:pt x="0" y="1037361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76000">
                <a:schemeClr val="accent3">
                  <a:lumMod val="25000"/>
                </a:schemeClr>
              </a:gs>
              <a:gs pos="0">
                <a:schemeClr val="accent1">
                  <a:alpha val="56738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D9D045F5-266F-9ADF-9692-2DA7DB16DFFE}"/>
              </a:ext>
            </a:extLst>
          </p:cNvPr>
          <p:cNvSpPr/>
          <p:nvPr userDrawn="1"/>
        </p:nvSpPr>
        <p:spPr>
          <a:xfrm>
            <a:off x="10269564" y="0"/>
            <a:ext cx="1922436" cy="5772376"/>
          </a:xfrm>
          <a:custGeom>
            <a:avLst/>
            <a:gdLst>
              <a:gd name="connsiteX0" fmla="*/ 0 w 1922436"/>
              <a:gd name="connsiteY0" fmla="*/ 0 h 5772376"/>
              <a:gd name="connsiteX1" fmla="*/ 1922436 w 1922436"/>
              <a:gd name="connsiteY1" fmla="*/ 0 h 5772376"/>
              <a:gd name="connsiteX2" fmla="*/ 1922436 w 1922436"/>
              <a:gd name="connsiteY2" fmla="*/ 5770832 h 5772376"/>
              <a:gd name="connsiteX3" fmla="*/ 1785843 w 1922436"/>
              <a:gd name="connsiteY3" fmla="*/ 5772376 h 5772376"/>
              <a:gd name="connsiteX4" fmla="*/ 167636 w 1922436"/>
              <a:gd name="connsiteY4" fmla="*/ 2958760 h 5772376"/>
              <a:gd name="connsiteX5" fmla="*/ 11457 w 1922436"/>
              <a:gd name="connsiteY5" fmla="*/ 41049 h 5772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22436" h="5772376">
                <a:moveTo>
                  <a:pt x="0" y="0"/>
                </a:moveTo>
                <a:lnTo>
                  <a:pt x="1922436" y="0"/>
                </a:lnTo>
                <a:lnTo>
                  <a:pt x="1922436" y="5770832"/>
                </a:lnTo>
                <a:lnTo>
                  <a:pt x="1785843" y="5772376"/>
                </a:lnTo>
                <a:cubicBezTo>
                  <a:pt x="715486" y="5737436"/>
                  <a:pt x="-199675" y="4895626"/>
                  <a:pt x="167636" y="2958760"/>
                </a:cubicBezTo>
                <a:cubicBezTo>
                  <a:pt x="324540" y="2119813"/>
                  <a:pt x="262661" y="1037667"/>
                  <a:pt x="11457" y="41049"/>
                </a:cubicBezTo>
                <a:close/>
              </a:path>
            </a:pathLst>
          </a:custGeom>
          <a:gradFill flip="none" rotWithShape="1">
            <a:gsLst>
              <a:gs pos="10000">
                <a:schemeClr val="accent2">
                  <a:alpha val="9960"/>
                </a:schemeClr>
              </a:gs>
              <a:gs pos="100000">
                <a:schemeClr val="accent1">
                  <a:alpha val="47557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2A494E50-F563-24E6-92E6-F9E55D1F3D50}"/>
              </a:ext>
            </a:extLst>
          </p:cNvPr>
          <p:cNvSpPr/>
          <p:nvPr userDrawn="1"/>
        </p:nvSpPr>
        <p:spPr>
          <a:xfrm>
            <a:off x="10861332" y="0"/>
            <a:ext cx="1330669" cy="3088658"/>
          </a:xfrm>
          <a:custGeom>
            <a:avLst/>
            <a:gdLst>
              <a:gd name="connsiteX0" fmla="*/ 0 w 1330669"/>
              <a:gd name="connsiteY0" fmla="*/ 0 h 3088658"/>
              <a:gd name="connsiteX1" fmla="*/ 1330669 w 1330669"/>
              <a:gd name="connsiteY1" fmla="*/ 0 h 3088658"/>
              <a:gd name="connsiteX2" fmla="*/ 1330669 w 1330669"/>
              <a:gd name="connsiteY2" fmla="*/ 3088658 h 3088658"/>
              <a:gd name="connsiteX3" fmla="*/ 1265038 w 1330669"/>
              <a:gd name="connsiteY3" fmla="*/ 3075052 h 3088658"/>
              <a:gd name="connsiteX4" fmla="*/ 84101 w 1330669"/>
              <a:gd name="connsiteY4" fmla="*/ 918166 h 3088658"/>
              <a:gd name="connsiteX5" fmla="*/ 3100 w 1330669"/>
              <a:gd name="connsiteY5" fmla="*/ 15153 h 3088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30669" h="3088658">
                <a:moveTo>
                  <a:pt x="0" y="0"/>
                </a:moveTo>
                <a:lnTo>
                  <a:pt x="1330669" y="0"/>
                </a:lnTo>
                <a:lnTo>
                  <a:pt x="1330669" y="3088658"/>
                </a:lnTo>
                <a:lnTo>
                  <a:pt x="1265038" y="3075052"/>
                </a:lnTo>
                <a:cubicBezTo>
                  <a:pt x="597017" y="2898062"/>
                  <a:pt x="64513" y="2241595"/>
                  <a:pt x="84101" y="918166"/>
                </a:cubicBezTo>
                <a:cubicBezTo>
                  <a:pt x="87550" y="637183"/>
                  <a:pt x="59230" y="331259"/>
                  <a:pt x="3100" y="15153"/>
                </a:cubicBezTo>
                <a:close/>
              </a:path>
            </a:pathLst>
          </a:custGeom>
          <a:solidFill>
            <a:schemeClr val="accent1">
              <a:alpha val="50635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glass card">
            <a:extLst>
              <a:ext uri="{FF2B5EF4-FFF2-40B4-BE49-F238E27FC236}">
                <a16:creationId xmlns:a16="http://schemas.microsoft.com/office/drawing/2014/main" id="{D9024B22-C102-71C1-8593-95259EC18972}"/>
              </a:ext>
            </a:extLst>
          </p:cNvPr>
          <p:cNvSpPr/>
          <p:nvPr userDrawn="1"/>
        </p:nvSpPr>
        <p:spPr>
          <a:xfrm>
            <a:off x="1474384" y="1005155"/>
            <a:ext cx="9243233" cy="4978750"/>
          </a:xfrm>
          <a:prstGeom prst="roundRect">
            <a:avLst>
              <a:gd name="adj" fmla="val 6806"/>
            </a:avLst>
          </a:prstGeom>
          <a:gradFill>
            <a:gsLst>
              <a:gs pos="99000">
                <a:schemeClr val="bg1">
                  <a:alpha val="3000"/>
                </a:schemeClr>
              </a:gs>
              <a:gs pos="46000">
                <a:schemeClr val="bg1">
                  <a:alpha val="17037"/>
                </a:schemeClr>
              </a:gs>
              <a:gs pos="6000">
                <a:schemeClr val="bg1">
                  <a:alpha val="13000"/>
                </a:schemeClr>
              </a:gs>
            </a:gsLst>
            <a:path path="circle">
              <a:fillToRect l="100000" t="100000"/>
            </a:path>
          </a:gradFill>
          <a:ln w="6350">
            <a:noFill/>
          </a:ln>
          <a:effectLst>
            <a:outerShdw blurRad="63500" dist="38100" dir="5400000" sx="1000" sy="1000" algn="t" rotWithShape="0">
              <a:prstClr val="black">
                <a:alpha val="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28088" y="2157984"/>
            <a:ext cx="7735824" cy="1069848"/>
          </a:xfrm>
        </p:spPr>
        <p:txBody>
          <a:bodyPr anchor="b">
            <a:no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28088" y="3685032"/>
            <a:ext cx="7735824" cy="1133856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93303B57-FF55-B795-FAE7-5EF26BFCBEF3}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6115287" y="2597113"/>
            <a:ext cx="0" cy="165518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8A78F28F-70CE-7FE2-ACE1-FA2D7C1CE590}"/>
              </a:ext>
            </a:extLst>
          </p:cNvPr>
          <p:cNvSpPr/>
          <p:nvPr userDrawn="1"/>
        </p:nvSpPr>
        <p:spPr>
          <a:xfrm>
            <a:off x="0" y="0"/>
            <a:ext cx="2862855" cy="1527696"/>
          </a:xfrm>
          <a:custGeom>
            <a:avLst/>
            <a:gdLst>
              <a:gd name="connsiteX0" fmla="*/ 0 w 2862855"/>
              <a:gd name="connsiteY0" fmla="*/ 0 h 1527696"/>
              <a:gd name="connsiteX1" fmla="*/ 2862855 w 2862855"/>
              <a:gd name="connsiteY1" fmla="*/ 0 h 1527696"/>
              <a:gd name="connsiteX2" fmla="*/ 2757362 w 2862855"/>
              <a:gd name="connsiteY2" fmla="*/ 85011 h 1527696"/>
              <a:gd name="connsiteX3" fmla="*/ 1949659 w 2862855"/>
              <a:gd name="connsiteY3" fmla="*/ 424032 h 1527696"/>
              <a:gd name="connsiteX4" fmla="*/ 170555 w 2862855"/>
              <a:gd name="connsiteY4" fmla="*/ 1373059 h 1527696"/>
              <a:gd name="connsiteX5" fmla="*/ 0 w 2862855"/>
              <a:gd name="connsiteY5" fmla="*/ 1527696 h 1527696"/>
              <a:gd name="connsiteX6" fmla="*/ 0 w 2862855"/>
              <a:gd name="connsiteY6" fmla="*/ 872969 h 1527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62855" h="1527696">
                <a:moveTo>
                  <a:pt x="0" y="0"/>
                </a:moveTo>
                <a:lnTo>
                  <a:pt x="2862855" y="0"/>
                </a:lnTo>
                <a:lnTo>
                  <a:pt x="2757362" y="85011"/>
                </a:lnTo>
                <a:cubicBezTo>
                  <a:pt x="2560942" y="227521"/>
                  <a:pt x="2295416" y="345289"/>
                  <a:pt x="1949659" y="424032"/>
                </a:cubicBezTo>
                <a:cubicBezTo>
                  <a:pt x="1377417" y="555874"/>
                  <a:pt x="700343" y="918207"/>
                  <a:pt x="170555" y="1373059"/>
                </a:cubicBezTo>
                <a:lnTo>
                  <a:pt x="0" y="1527696"/>
                </a:lnTo>
                <a:lnTo>
                  <a:pt x="0" y="872969"/>
                </a:lnTo>
                <a:close/>
              </a:path>
            </a:pathLst>
          </a:custGeom>
          <a:gradFill flip="none" rotWithShape="1">
            <a:gsLst>
              <a:gs pos="100000">
                <a:schemeClr val="accent3">
                  <a:lumMod val="25000"/>
                  <a:alpha val="40000"/>
                </a:schemeClr>
              </a:gs>
              <a:gs pos="0">
                <a:schemeClr val="accent4">
                  <a:alpha val="69786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294AB31D-FEF2-F3B0-D726-81CE48F895EA}"/>
              </a:ext>
            </a:extLst>
          </p:cNvPr>
          <p:cNvSpPr/>
          <p:nvPr userDrawn="1"/>
        </p:nvSpPr>
        <p:spPr>
          <a:xfrm>
            <a:off x="2" y="4761091"/>
            <a:ext cx="3131151" cy="2096908"/>
          </a:xfrm>
          <a:custGeom>
            <a:avLst/>
            <a:gdLst>
              <a:gd name="connsiteX0" fmla="*/ 186163 w 3131151"/>
              <a:gd name="connsiteY0" fmla="*/ 0 h 2096908"/>
              <a:gd name="connsiteX1" fmla="*/ 2469297 w 3131151"/>
              <a:gd name="connsiteY1" fmla="*/ 1411265 h 2096908"/>
              <a:gd name="connsiteX2" fmla="*/ 3026909 w 3131151"/>
              <a:gd name="connsiteY2" fmla="*/ 2004423 h 2096908"/>
              <a:gd name="connsiteX3" fmla="*/ 3131151 w 3131151"/>
              <a:gd name="connsiteY3" fmla="*/ 2096908 h 2096908"/>
              <a:gd name="connsiteX4" fmla="*/ 0 w 3131151"/>
              <a:gd name="connsiteY4" fmla="*/ 2096908 h 2096908"/>
              <a:gd name="connsiteX5" fmla="*/ 0 w 3131151"/>
              <a:gd name="connsiteY5" fmla="*/ 4640 h 2096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31151" h="2096908">
                <a:moveTo>
                  <a:pt x="186163" y="0"/>
                </a:moveTo>
                <a:cubicBezTo>
                  <a:pt x="883663" y="24692"/>
                  <a:pt x="1675023" y="432572"/>
                  <a:pt x="2469297" y="1411265"/>
                </a:cubicBezTo>
                <a:cubicBezTo>
                  <a:pt x="2632187" y="1610943"/>
                  <a:pt x="2819757" y="1809855"/>
                  <a:pt x="3026909" y="2004423"/>
                </a:cubicBezTo>
                <a:lnTo>
                  <a:pt x="3131151" y="2096908"/>
                </a:lnTo>
                <a:lnTo>
                  <a:pt x="0" y="2096908"/>
                </a:lnTo>
                <a:lnTo>
                  <a:pt x="0" y="4640"/>
                </a:lnTo>
                <a:close/>
              </a:path>
            </a:pathLst>
          </a:custGeom>
          <a:gradFill flip="none" rotWithShape="1">
            <a:gsLst>
              <a:gs pos="47000">
                <a:schemeClr val="accent6">
                  <a:alpha val="51365"/>
                </a:schemeClr>
              </a:gs>
              <a:gs pos="100000">
                <a:schemeClr val="accent4">
                  <a:alpha val="24386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3843047"/>
      </p:ext>
    </p:extLst>
  </p:cSld>
  <p:clrMapOvr>
    <a:masterClrMapping/>
  </p:clrMapOvr>
  <p:transition spd="slow">
    <p:push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FA2E8-50A1-4465-AC33-6FAC0E773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2824" y="1856232"/>
            <a:ext cx="4718304" cy="1069848"/>
          </a:xfrm>
        </p:spPr>
        <p:txBody>
          <a:bodyPr anchor="b">
            <a:no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01968" y="3374136"/>
            <a:ext cx="4709160" cy="2395728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Freeform 14">
            <a:extLst>
              <a:ext uri="{FF2B5EF4-FFF2-40B4-BE49-F238E27FC236}">
                <a16:creationId xmlns:a16="http://schemas.microsoft.com/office/drawing/2014/main" id="{907BDD9A-3C2A-A21B-A425-1BB45BF5C103}"/>
              </a:ext>
            </a:extLst>
          </p:cNvPr>
          <p:cNvSpPr/>
          <p:nvPr userDrawn="1"/>
        </p:nvSpPr>
        <p:spPr>
          <a:xfrm rot="5400000" flipH="1" flipV="1">
            <a:off x="-1248967" y="1248969"/>
            <a:ext cx="6858000" cy="4360065"/>
          </a:xfrm>
          <a:custGeom>
            <a:avLst/>
            <a:gdLst>
              <a:gd name="connsiteX0" fmla="*/ 6858000 w 6858000"/>
              <a:gd name="connsiteY0" fmla="*/ 0 h 4360065"/>
              <a:gd name="connsiteX1" fmla="*/ 6858000 w 6858000"/>
              <a:gd name="connsiteY1" fmla="*/ 4019634 h 4360065"/>
              <a:gd name="connsiteX2" fmla="*/ 6786526 w 6858000"/>
              <a:gd name="connsiteY2" fmla="*/ 3987694 h 4360065"/>
              <a:gd name="connsiteX3" fmla="*/ 4380589 w 6858000"/>
              <a:gd name="connsiteY3" fmla="*/ 3270469 h 4360065"/>
              <a:gd name="connsiteX4" fmla="*/ 1148443 w 6858000"/>
              <a:gd name="connsiteY4" fmla="*/ 4360028 h 4360065"/>
              <a:gd name="connsiteX5" fmla="*/ 93033 w 6858000"/>
              <a:gd name="connsiteY5" fmla="*/ 4174462 h 4360065"/>
              <a:gd name="connsiteX6" fmla="*/ 0 w 6858000"/>
              <a:gd name="connsiteY6" fmla="*/ 4134599 h 4360065"/>
              <a:gd name="connsiteX7" fmla="*/ 0 w 6858000"/>
              <a:gd name="connsiteY7" fmla="*/ 0 h 4360065"/>
              <a:gd name="connsiteX8" fmla="*/ 6858000 w 6858000"/>
              <a:gd name="connsiteY8" fmla="*/ 0 h 4360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8000" h="4360065">
                <a:moveTo>
                  <a:pt x="6858000" y="0"/>
                </a:moveTo>
                <a:lnTo>
                  <a:pt x="6858000" y="4019634"/>
                </a:lnTo>
                <a:lnTo>
                  <a:pt x="6786526" y="3987694"/>
                </a:lnTo>
                <a:cubicBezTo>
                  <a:pt x="6330423" y="3769997"/>
                  <a:pt x="5587519" y="3251791"/>
                  <a:pt x="4380589" y="3270469"/>
                </a:cubicBezTo>
                <a:cubicBezTo>
                  <a:pt x="3001241" y="3291816"/>
                  <a:pt x="2442968" y="4353863"/>
                  <a:pt x="1148443" y="4360028"/>
                </a:cubicBezTo>
                <a:cubicBezTo>
                  <a:pt x="743904" y="4361955"/>
                  <a:pt x="389317" y="4288650"/>
                  <a:pt x="93033" y="4174462"/>
                </a:cubicBezTo>
                <a:lnTo>
                  <a:pt x="0" y="4134599"/>
                </a:lnTo>
                <a:lnTo>
                  <a:pt x="0" y="0"/>
                </a:lnTo>
                <a:lnTo>
                  <a:pt x="6858000" y="0"/>
                </a:lnTo>
                <a:close/>
              </a:path>
            </a:pathLst>
          </a:custGeom>
          <a:solidFill>
            <a:schemeClr val="accent4"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Freeform 16">
            <a:extLst>
              <a:ext uri="{FF2B5EF4-FFF2-40B4-BE49-F238E27FC236}">
                <a16:creationId xmlns:a16="http://schemas.microsoft.com/office/drawing/2014/main" id="{989D7F61-B47A-97D5-F725-EC5EFE81187A}"/>
              </a:ext>
            </a:extLst>
          </p:cNvPr>
          <p:cNvSpPr/>
          <p:nvPr userDrawn="1"/>
        </p:nvSpPr>
        <p:spPr>
          <a:xfrm rot="16200000" flipH="1">
            <a:off x="-952024" y="952025"/>
            <a:ext cx="6858000" cy="4953950"/>
          </a:xfrm>
          <a:custGeom>
            <a:avLst/>
            <a:gdLst>
              <a:gd name="connsiteX0" fmla="*/ 0 w 6858000"/>
              <a:gd name="connsiteY0" fmla="*/ 0 h 4953950"/>
              <a:gd name="connsiteX1" fmla="*/ 0 w 6858000"/>
              <a:gd name="connsiteY1" fmla="*/ 4289773 h 4953950"/>
              <a:gd name="connsiteX2" fmla="*/ 181159 w 6858000"/>
              <a:gd name="connsiteY2" fmla="*/ 4411259 h 4953950"/>
              <a:gd name="connsiteX3" fmla="*/ 2222746 w 6858000"/>
              <a:gd name="connsiteY3" fmla="*/ 4953891 h 4953950"/>
              <a:gd name="connsiteX4" fmla="*/ 6808516 w 6858000"/>
              <a:gd name="connsiteY4" fmla="*/ 3223031 h 4953950"/>
              <a:gd name="connsiteX5" fmla="*/ 6858000 w 6858000"/>
              <a:gd name="connsiteY5" fmla="*/ 3220931 h 4953950"/>
              <a:gd name="connsiteX6" fmla="*/ 6858000 w 6858000"/>
              <a:gd name="connsiteY6" fmla="*/ 0 h 4953950"/>
              <a:gd name="connsiteX7" fmla="*/ 0 w 6858000"/>
              <a:gd name="connsiteY7" fmla="*/ 0 h 4953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858000" h="4953950">
                <a:moveTo>
                  <a:pt x="0" y="0"/>
                </a:moveTo>
                <a:lnTo>
                  <a:pt x="0" y="4289773"/>
                </a:lnTo>
                <a:lnTo>
                  <a:pt x="181159" y="4411259"/>
                </a:lnTo>
                <a:cubicBezTo>
                  <a:pt x="694541" y="4727180"/>
                  <a:pt x="1386349" y="4958196"/>
                  <a:pt x="2222746" y="4953891"/>
                </a:cubicBezTo>
                <a:cubicBezTo>
                  <a:pt x="4074768" y="4944360"/>
                  <a:pt x="4906383" y="3353427"/>
                  <a:pt x="6808516" y="3223031"/>
                </a:cubicBezTo>
                <a:lnTo>
                  <a:pt x="6858000" y="3220931"/>
                </a:lnTo>
                <a:lnTo>
                  <a:pt x="6858000" y="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20000">
                <a:schemeClr val="accent6">
                  <a:alpha val="52965"/>
                </a:schemeClr>
              </a:gs>
              <a:gs pos="90000">
                <a:schemeClr val="accent5">
                  <a:lumMod val="50000"/>
                  <a:alpha val="72473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" name="Freeform 17">
            <a:extLst>
              <a:ext uri="{FF2B5EF4-FFF2-40B4-BE49-F238E27FC236}">
                <a16:creationId xmlns:a16="http://schemas.microsoft.com/office/drawing/2014/main" id="{A70008D0-0FB3-5B8D-3060-6EDD9E247095}"/>
              </a:ext>
            </a:extLst>
          </p:cNvPr>
          <p:cNvSpPr/>
          <p:nvPr userDrawn="1"/>
        </p:nvSpPr>
        <p:spPr>
          <a:xfrm rot="16200000" flipH="1">
            <a:off x="-1513890" y="1513891"/>
            <a:ext cx="6858000" cy="3830219"/>
          </a:xfrm>
          <a:custGeom>
            <a:avLst/>
            <a:gdLst>
              <a:gd name="connsiteX0" fmla="*/ 0 w 6858000"/>
              <a:gd name="connsiteY0" fmla="*/ 0 h 3830219"/>
              <a:gd name="connsiteX1" fmla="*/ 0 w 6858000"/>
              <a:gd name="connsiteY1" fmla="*/ 2994317 h 3830219"/>
              <a:gd name="connsiteX2" fmla="*/ 150933 w 6858000"/>
              <a:gd name="connsiteY2" fmla="*/ 2952927 h 3830219"/>
              <a:gd name="connsiteX3" fmla="*/ 533317 w 6858000"/>
              <a:gd name="connsiteY3" fmla="*/ 2907735 h 3830219"/>
              <a:gd name="connsiteX4" fmla="*/ 2516906 w 6858000"/>
              <a:gd name="connsiteY4" fmla="*/ 3558655 h 3830219"/>
              <a:gd name="connsiteX5" fmla="*/ 2542419 w 6858000"/>
              <a:gd name="connsiteY5" fmla="*/ 3568616 h 3830219"/>
              <a:gd name="connsiteX6" fmla="*/ 2607100 w 6858000"/>
              <a:gd name="connsiteY6" fmla="*/ 3608308 h 3830219"/>
              <a:gd name="connsiteX7" fmla="*/ 3580199 w 6858000"/>
              <a:gd name="connsiteY7" fmla="*/ 3830188 h 3830219"/>
              <a:gd name="connsiteX8" fmla="*/ 6145368 w 6858000"/>
              <a:gd name="connsiteY8" fmla="*/ 2895740 h 3830219"/>
              <a:gd name="connsiteX9" fmla="*/ 6711794 w 6858000"/>
              <a:gd name="connsiteY9" fmla="*/ 2941805 h 3830219"/>
              <a:gd name="connsiteX10" fmla="*/ 6858000 w 6858000"/>
              <a:gd name="connsiteY10" fmla="*/ 2973381 h 3830219"/>
              <a:gd name="connsiteX11" fmla="*/ 6858000 w 6858000"/>
              <a:gd name="connsiteY11" fmla="*/ 0 h 3830219"/>
              <a:gd name="connsiteX12" fmla="*/ 0 w 6858000"/>
              <a:gd name="connsiteY12" fmla="*/ 0 h 3830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58000" h="3830219">
                <a:moveTo>
                  <a:pt x="0" y="0"/>
                </a:moveTo>
                <a:lnTo>
                  <a:pt x="0" y="2994317"/>
                </a:lnTo>
                <a:lnTo>
                  <a:pt x="150933" y="2952927"/>
                </a:lnTo>
                <a:cubicBezTo>
                  <a:pt x="269822" y="2926258"/>
                  <a:pt x="396478" y="2910024"/>
                  <a:pt x="533317" y="2907735"/>
                </a:cubicBezTo>
                <a:cubicBezTo>
                  <a:pt x="1559606" y="2890571"/>
                  <a:pt x="2163137" y="3401988"/>
                  <a:pt x="2516906" y="3558655"/>
                </a:cubicBezTo>
                <a:lnTo>
                  <a:pt x="2542419" y="3568616"/>
                </a:lnTo>
                <a:lnTo>
                  <a:pt x="2607100" y="3608308"/>
                </a:lnTo>
                <a:cubicBezTo>
                  <a:pt x="2866745" y="3741243"/>
                  <a:pt x="3194928" y="3832171"/>
                  <a:pt x="3580199" y="3830188"/>
                </a:cubicBezTo>
                <a:cubicBezTo>
                  <a:pt x="4607589" y="3824901"/>
                  <a:pt x="5050658" y="2914049"/>
                  <a:pt x="6145368" y="2895740"/>
                </a:cubicBezTo>
                <a:cubicBezTo>
                  <a:pt x="6350626" y="2892307"/>
                  <a:pt x="6538973" y="2910018"/>
                  <a:pt x="6711794" y="2941805"/>
                </a:cubicBezTo>
                <a:lnTo>
                  <a:pt x="6858000" y="2973381"/>
                </a:lnTo>
                <a:lnTo>
                  <a:pt x="685800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45000">
                <a:schemeClr val="accent6">
                  <a:alpha val="29951"/>
                </a:schemeClr>
              </a:gs>
              <a:gs pos="99000">
                <a:schemeClr val="accent4">
                  <a:lumMod val="75000"/>
                  <a:alpha val="27340"/>
                </a:schemeClr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CA6FFAC-0E5C-DA2F-C0F9-D5602F928AEC}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7545111" y="2275586"/>
            <a:ext cx="0" cy="165518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2635032"/>
      </p:ext>
    </p:extLst>
  </p:cSld>
  <p:clrMapOvr>
    <a:masterClrMapping/>
  </p:clrMapOvr>
  <p:transition spd="slow">
    <p:push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F7D74-558F-4816-9367-4004FFA2B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069ADF-8CD9-4E77-BB8D-70D8824C5A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7B5E76-E101-4994-92F5-1F540EB16A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Crypto: investing &amp; trading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49F242-2699-411D-B3F7-3D6D480E49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694361"/>
      </p:ext>
    </p:extLst>
  </p:cSld>
  <p:clrMapOvr>
    <a:masterClrMapping/>
  </p:clrMapOvr>
  <p:transition spd="slow">
    <p:push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Crypto: investing &amp; trading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947594"/>
      </p:ext>
    </p:extLst>
  </p:cSld>
  <p:clrMapOvr>
    <a:masterClrMapping/>
  </p:clrMapOvr>
  <p:transition spd="slow">
    <p:push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C6CA6E-C1AB-4B24-80C7-A4B12640B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Crypto: investing &amp; trading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5EFB41-7AD3-4519-95E7-416BFA1AE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107226"/>
      </p:ext>
    </p:extLst>
  </p:cSld>
  <p:clrMapOvr>
    <a:masterClrMapping/>
  </p:clrMapOvr>
  <p:transition spd="slow">
    <p:push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BD6A3-F987-4FCC-A6EF-2EF0D33C0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3F06A0-63CE-4272-B90E-4F20296BFB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467220-06E3-427A-B4D3-9B0030E09D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AEF53B-C85C-47DB-ADE4-C1D9FA682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Crypto: investing &amp; trading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D4FD38-14E5-4C36-B948-8BF3F794E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200540"/>
      </p:ext>
    </p:extLst>
  </p:cSld>
  <p:clrMapOvr>
    <a:masterClrMapping/>
  </p:clrMapOvr>
  <p:transition spd="slow">
    <p:push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08F2A-1C19-4116-80DF-E24EDDF28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A489A7-7CA6-4CC9-B634-FCB2E102C6B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F5F80D-1DB9-4E0A-8F68-924FC1C9C3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DA4DA3-10C7-48A6-9B15-38222B8CAD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Crypto: investing &amp; trading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84E7EE-5B3B-427E-9807-020AEF8C7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165984"/>
      </p:ext>
    </p:extLst>
  </p:cSld>
  <p:clrMapOvr>
    <a:masterClrMapping/>
  </p:clrMapOvr>
  <p:transition spd="slow">
    <p:push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15">
            <a:extLst>
              <a:ext uri="{FF2B5EF4-FFF2-40B4-BE49-F238E27FC236}">
                <a16:creationId xmlns:a16="http://schemas.microsoft.com/office/drawing/2014/main" id="{079F0D65-9DED-1DC3-6E6D-E4AD5252A007}"/>
              </a:ext>
            </a:extLst>
          </p:cNvPr>
          <p:cNvSpPr/>
          <p:nvPr userDrawn="1"/>
        </p:nvSpPr>
        <p:spPr>
          <a:xfrm rot="16200000" flipV="1">
            <a:off x="6507450" y="1163358"/>
            <a:ext cx="6858000" cy="4531278"/>
          </a:xfrm>
          <a:custGeom>
            <a:avLst/>
            <a:gdLst>
              <a:gd name="connsiteX0" fmla="*/ 6858000 w 6858000"/>
              <a:gd name="connsiteY0" fmla="*/ 3150313 h 3750964"/>
              <a:gd name="connsiteX1" fmla="*/ 6858000 w 6858000"/>
              <a:gd name="connsiteY1" fmla="*/ 0 h 3750964"/>
              <a:gd name="connsiteX2" fmla="*/ 0 w 6858000"/>
              <a:gd name="connsiteY2" fmla="*/ 0 h 3750964"/>
              <a:gd name="connsiteX3" fmla="*/ 0 w 6858000"/>
              <a:gd name="connsiteY3" fmla="*/ 3220894 h 3750964"/>
              <a:gd name="connsiteX4" fmla="*/ 10973 w 6858000"/>
              <a:gd name="connsiteY4" fmla="*/ 3230398 h 3750964"/>
              <a:gd name="connsiteX5" fmla="*/ 1661251 w 6858000"/>
              <a:gd name="connsiteY5" fmla="*/ 3750927 h 3750964"/>
              <a:gd name="connsiteX6" fmla="*/ 4893397 w 6858000"/>
              <a:gd name="connsiteY6" fmla="*/ 2661368 h 3750964"/>
              <a:gd name="connsiteX7" fmla="*/ 6834019 w 6858000"/>
              <a:gd name="connsiteY7" fmla="*/ 3137932 h 3750964"/>
              <a:gd name="connsiteX8" fmla="*/ 6858000 w 6858000"/>
              <a:gd name="connsiteY8" fmla="*/ 3150313 h 3750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8000" h="3750964">
                <a:moveTo>
                  <a:pt x="6858000" y="3150313"/>
                </a:moveTo>
                <a:lnTo>
                  <a:pt x="6858000" y="0"/>
                </a:lnTo>
                <a:lnTo>
                  <a:pt x="0" y="0"/>
                </a:lnTo>
                <a:lnTo>
                  <a:pt x="0" y="3220894"/>
                </a:lnTo>
                <a:lnTo>
                  <a:pt x="10973" y="3230398"/>
                </a:lnTo>
                <a:cubicBezTo>
                  <a:pt x="366756" y="3514112"/>
                  <a:pt x="933081" y="3754395"/>
                  <a:pt x="1661251" y="3750927"/>
                </a:cubicBezTo>
                <a:cubicBezTo>
                  <a:pt x="2955776" y="3744762"/>
                  <a:pt x="3514049" y="2682714"/>
                  <a:pt x="4893397" y="2661368"/>
                </a:cubicBezTo>
                <a:cubicBezTo>
                  <a:pt x="5755490" y="2648026"/>
                  <a:pt x="6380835" y="2908605"/>
                  <a:pt x="6834019" y="3137932"/>
                </a:cubicBezTo>
                <a:lnTo>
                  <a:pt x="6858000" y="3150313"/>
                </a:lnTo>
                <a:close/>
              </a:path>
            </a:pathLst>
          </a:custGeom>
          <a:solidFill>
            <a:schemeClr val="accent4">
              <a:alpha val="14239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Freeform 18">
            <a:extLst>
              <a:ext uri="{FF2B5EF4-FFF2-40B4-BE49-F238E27FC236}">
                <a16:creationId xmlns:a16="http://schemas.microsoft.com/office/drawing/2014/main" id="{9C605622-8F1F-632F-D5C0-1F2E7875EBA1}"/>
              </a:ext>
            </a:extLst>
          </p:cNvPr>
          <p:cNvSpPr/>
          <p:nvPr userDrawn="1"/>
        </p:nvSpPr>
        <p:spPr>
          <a:xfrm rot="5400000">
            <a:off x="6488397" y="1182411"/>
            <a:ext cx="6858000" cy="4493171"/>
          </a:xfrm>
          <a:custGeom>
            <a:avLst/>
            <a:gdLst>
              <a:gd name="connsiteX0" fmla="*/ 0 w 6858000"/>
              <a:gd name="connsiteY0" fmla="*/ 3300688 h 4744323"/>
              <a:gd name="connsiteX1" fmla="*/ 0 w 6858000"/>
              <a:gd name="connsiteY1" fmla="*/ 0 h 4744323"/>
              <a:gd name="connsiteX2" fmla="*/ 6858000 w 6858000"/>
              <a:gd name="connsiteY2" fmla="*/ 0 h 4744323"/>
              <a:gd name="connsiteX3" fmla="*/ 6858000 w 6858000"/>
              <a:gd name="connsiteY3" fmla="*/ 3130282 h 4744323"/>
              <a:gd name="connsiteX4" fmla="*/ 6685009 w 6858000"/>
              <a:gd name="connsiteY4" fmla="*/ 3177721 h 4744323"/>
              <a:gd name="connsiteX5" fmla="*/ 2944852 w 6858000"/>
              <a:gd name="connsiteY5" fmla="*/ 4744264 h 4744323"/>
              <a:gd name="connsiteX6" fmla="*/ 88593 w 6858000"/>
              <a:gd name="connsiteY6" fmla="*/ 3449517 h 4744323"/>
              <a:gd name="connsiteX7" fmla="*/ 0 w 6858000"/>
              <a:gd name="connsiteY7" fmla="*/ 3300688 h 47443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858000" h="4744323">
                <a:moveTo>
                  <a:pt x="0" y="3300688"/>
                </a:moveTo>
                <a:lnTo>
                  <a:pt x="0" y="0"/>
                </a:lnTo>
                <a:lnTo>
                  <a:pt x="6858000" y="0"/>
                </a:lnTo>
                <a:lnTo>
                  <a:pt x="6858000" y="3130282"/>
                </a:lnTo>
                <a:lnTo>
                  <a:pt x="6685009" y="3177721"/>
                </a:lnTo>
                <a:cubicBezTo>
                  <a:pt x="5333681" y="3615865"/>
                  <a:pt x="4498161" y="4736270"/>
                  <a:pt x="2944852" y="4744264"/>
                </a:cubicBezTo>
                <a:cubicBezTo>
                  <a:pt x="1511029" y="4751644"/>
                  <a:pt x="502120" y="4067469"/>
                  <a:pt x="88593" y="3449517"/>
                </a:cubicBezTo>
                <a:lnTo>
                  <a:pt x="0" y="3300688"/>
                </a:lnTo>
                <a:close/>
              </a:path>
            </a:pathLst>
          </a:custGeom>
          <a:gradFill flip="none" rotWithShape="1">
            <a:gsLst>
              <a:gs pos="4000">
                <a:schemeClr val="accent2">
                  <a:alpha val="23589"/>
                </a:schemeClr>
              </a:gs>
              <a:gs pos="79000">
                <a:schemeClr val="accent5">
                  <a:lumMod val="50000"/>
                  <a:alpha val="52188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Freeform 12">
            <a:extLst>
              <a:ext uri="{FF2B5EF4-FFF2-40B4-BE49-F238E27FC236}">
                <a16:creationId xmlns:a16="http://schemas.microsoft.com/office/drawing/2014/main" id="{919AB4B2-2D3A-FCB5-0314-CC465BCC0E5D}"/>
              </a:ext>
            </a:extLst>
          </p:cNvPr>
          <p:cNvSpPr/>
          <p:nvPr userDrawn="1"/>
        </p:nvSpPr>
        <p:spPr>
          <a:xfrm rot="5400000">
            <a:off x="6926379" y="1582290"/>
            <a:ext cx="6858001" cy="3693421"/>
          </a:xfrm>
          <a:custGeom>
            <a:avLst/>
            <a:gdLst>
              <a:gd name="connsiteX0" fmla="*/ 0 w 6858001"/>
              <a:gd name="connsiteY0" fmla="*/ 3437558 h 3693421"/>
              <a:gd name="connsiteX1" fmla="*/ 0 w 6858001"/>
              <a:gd name="connsiteY1" fmla="*/ 0 h 3693421"/>
              <a:gd name="connsiteX2" fmla="*/ 6858001 w 6858001"/>
              <a:gd name="connsiteY2" fmla="*/ 0 h 3693421"/>
              <a:gd name="connsiteX3" fmla="*/ 6858001 w 6858001"/>
              <a:gd name="connsiteY3" fmla="*/ 1982949 h 3693421"/>
              <a:gd name="connsiteX4" fmla="*/ 6594582 w 6858001"/>
              <a:gd name="connsiteY4" fmla="*/ 1960784 h 3693421"/>
              <a:gd name="connsiteX5" fmla="*/ 6223032 w 6858001"/>
              <a:gd name="connsiteY5" fmla="*/ 1954544 h 3693421"/>
              <a:gd name="connsiteX6" fmla="*/ 1449771 w 6858001"/>
              <a:gd name="connsiteY6" fmla="*/ 3693362 h 3693421"/>
              <a:gd name="connsiteX7" fmla="*/ 163899 w 6858001"/>
              <a:gd name="connsiteY7" fmla="*/ 3498289 h 3693421"/>
              <a:gd name="connsiteX8" fmla="*/ 0 w 6858001"/>
              <a:gd name="connsiteY8" fmla="*/ 3437558 h 3693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8001" h="3693421">
                <a:moveTo>
                  <a:pt x="0" y="3437558"/>
                </a:moveTo>
                <a:lnTo>
                  <a:pt x="0" y="0"/>
                </a:lnTo>
                <a:lnTo>
                  <a:pt x="6858001" y="0"/>
                </a:lnTo>
                <a:lnTo>
                  <a:pt x="6858001" y="1982949"/>
                </a:lnTo>
                <a:lnTo>
                  <a:pt x="6594582" y="1960784"/>
                </a:lnTo>
                <a:cubicBezTo>
                  <a:pt x="6474164" y="1954657"/>
                  <a:pt x="6350346" y="1952415"/>
                  <a:pt x="6223032" y="1954544"/>
                </a:cubicBezTo>
                <a:cubicBezTo>
                  <a:pt x="4185999" y="1988612"/>
                  <a:pt x="3361537" y="3683524"/>
                  <a:pt x="1449771" y="3693362"/>
                </a:cubicBezTo>
                <a:cubicBezTo>
                  <a:pt x="971830" y="3695822"/>
                  <a:pt x="541102" y="3621442"/>
                  <a:pt x="163899" y="3498289"/>
                </a:cubicBezTo>
                <a:lnTo>
                  <a:pt x="0" y="3437558"/>
                </a:lnTo>
                <a:close/>
              </a:path>
            </a:pathLst>
          </a:custGeom>
          <a:gradFill>
            <a:gsLst>
              <a:gs pos="84000">
                <a:schemeClr val="accent4">
                  <a:alpha val="20000"/>
                </a:schemeClr>
              </a:gs>
              <a:gs pos="1000">
                <a:schemeClr val="accent6">
                  <a:alpha val="38000"/>
                </a:schemeClr>
              </a:gs>
              <a:gs pos="100000">
                <a:schemeClr val="accent6">
                  <a:alpha val="3349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92257B9-FE58-1976-7115-17E05E5819E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>
            <a:noAutofit/>
          </a:bodyPr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AF040BB-6465-852C-B53C-074E90BB09D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>
            <a:noAutofit/>
          </a:bodyPr>
          <a:lstStyle/>
          <a:p>
            <a:r>
              <a:rPr lang="en-US"/>
              <a:t>Crypto: investing &amp; trading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6192" y="832104"/>
            <a:ext cx="8878824" cy="1069848"/>
          </a:xfrm>
        </p:spPr>
        <p:txBody>
          <a:bodyPr anchor="b"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36192" y="2212848"/>
            <a:ext cx="6422136" cy="3282696"/>
          </a:xfrm>
        </p:spPr>
        <p:txBody>
          <a:bodyPr>
            <a:noAutofit/>
          </a:bodyPr>
          <a:lstStyle>
            <a:lvl1pPr marL="347472">
              <a:lnSpc>
                <a:spcPct val="150000"/>
              </a:lnSpc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63167423"/>
      </p:ext>
    </p:extLst>
  </p:cSld>
  <p:clrMapOvr>
    <a:masterClrMapping/>
  </p:clrMapOvr>
  <p:transition spd="slow">
    <p:push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9BE68DE5-FB8F-C713-B589-69851789C6C5}"/>
              </a:ext>
            </a:extLst>
          </p:cNvPr>
          <p:cNvSpPr/>
          <p:nvPr userDrawn="1"/>
        </p:nvSpPr>
        <p:spPr>
          <a:xfrm>
            <a:off x="1" y="4852144"/>
            <a:ext cx="5681755" cy="2002200"/>
          </a:xfrm>
          <a:custGeom>
            <a:avLst/>
            <a:gdLst>
              <a:gd name="connsiteX0" fmla="*/ 320629 w 5681755"/>
              <a:gd name="connsiteY0" fmla="*/ 0 h 2002200"/>
              <a:gd name="connsiteX1" fmla="*/ 375829 w 5681755"/>
              <a:gd name="connsiteY1" fmla="*/ 158026 h 2002200"/>
              <a:gd name="connsiteX2" fmla="*/ 897491 w 5681755"/>
              <a:gd name="connsiteY2" fmla="*/ 961690 h 2002200"/>
              <a:gd name="connsiteX3" fmla="*/ 4054478 w 5681755"/>
              <a:gd name="connsiteY3" fmla="*/ 1474149 h 2002200"/>
              <a:gd name="connsiteX4" fmla="*/ 5679398 w 5681755"/>
              <a:gd name="connsiteY4" fmla="*/ 1986034 h 2002200"/>
              <a:gd name="connsiteX5" fmla="*/ 5681755 w 5681755"/>
              <a:gd name="connsiteY5" fmla="*/ 2002200 h 2002200"/>
              <a:gd name="connsiteX6" fmla="*/ 0 w 5681755"/>
              <a:gd name="connsiteY6" fmla="*/ 1989323 h 2002200"/>
              <a:gd name="connsiteX7" fmla="*/ 0 w 5681755"/>
              <a:gd name="connsiteY7" fmla="*/ 1952135 h 200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81755" h="2002200">
                <a:moveTo>
                  <a:pt x="320629" y="0"/>
                </a:moveTo>
                <a:lnTo>
                  <a:pt x="375829" y="158026"/>
                </a:lnTo>
                <a:cubicBezTo>
                  <a:pt x="503741" y="486192"/>
                  <a:pt x="688117" y="753054"/>
                  <a:pt x="897491" y="961690"/>
                </a:cubicBezTo>
                <a:cubicBezTo>
                  <a:pt x="1455821" y="1518049"/>
                  <a:pt x="3033468" y="1694058"/>
                  <a:pt x="4054478" y="1474149"/>
                </a:cubicBezTo>
                <a:cubicBezTo>
                  <a:pt x="5094564" y="1247948"/>
                  <a:pt x="5587838" y="1548928"/>
                  <a:pt x="5679398" y="1986034"/>
                </a:cubicBezTo>
                <a:lnTo>
                  <a:pt x="5681755" y="2002200"/>
                </a:lnTo>
                <a:lnTo>
                  <a:pt x="0" y="1989323"/>
                </a:lnTo>
                <a:lnTo>
                  <a:pt x="0" y="1952135"/>
                </a:lnTo>
                <a:close/>
              </a:path>
            </a:pathLst>
          </a:custGeom>
          <a:gradFill flip="none" rotWithShape="1">
            <a:gsLst>
              <a:gs pos="77000">
                <a:schemeClr val="accent3">
                  <a:lumMod val="25000"/>
                  <a:alpha val="0"/>
                </a:schemeClr>
              </a:gs>
              <a:gs pos="0">
                <a:schemeClr val="tx2">
                  <a:alpha val="70774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76B337A9-EA8E-4E30-3CF4-C681F9705934}"/>
              </a:ext>
            </a:extLst>
          </p:cNvPr>
          <p:cNvSpPr/>
          <p:nvPr userDrawn="1"/>
        </p:nvSpPr>
        <p:spPr>
          <a:xfrm>
            <a:off x="1" y="0"/>
            <a:ext cx="6392389" cy="3297866"/>
          </a:xfrm>
          <a:custGeom>
            <a:avLst/>
            <a:gdLst>
              <a:gd name="connsiteX0" fmla="*/ 0 w 6392389"/>
              <a:gd name="connsiteY0" fmla="*/ 0 h 3297866"/>
              <a:gd name="connsiteX1" fmla="*/ 6392389 w 6392389"/>
              <a:gd name="connsiteY1" fmla="*/ 0 h 3297866"/>
              <a:gd name="connsiteX2" fmla="*/ 6039257 w 6392389"/>
              <a:gd name="connsiteY2" fmla="*/ 205593 h 3297866"/>
              <a:gd name="connsiteX3" fmla="*/ 4044501 w 6392389"/>
              <a:gd name="connsiteY3" fmla="*/ 1885401 h 3297866"/>
              <a:gd name="connsiteX4" fmla="*/ 41384 w 6392389"/>
              <a:gd name="connsiteY4" fmla="*/ 2408804 h 3297866"/>
              <a:gd name="connsiteX5" fmla="*/ 0 w 6392389"/>
              <a:gd name="connsiteY5" fmla="*/ 2349004 h 3297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392389" h="3297866">
                <a:moveTo>
                  <a:pt x="0" y="0"/>
                </a:moveTo>
                <a:lnTo>
                  <a:pt x="6392389" y="0"/>
                </a:lnTo>
                <a:lnTo>
                  <a:pt x="6039257" y="205593"/>
                </a:lnTo>
                <a:cubicBezTo>
                  <a:pt x="5243960" y="694220"/>
                  <a:pt x="4533171" y="1286369"/>
                  <a:pt x="4044501" y="1885401"/>
                </a:cubicBezTo>
                <a:cubicBezTo>
                  <a:pt x="2455953" y="3842789"/>
                  <a:pt x="879065" y="3516921"/>
                  <a:pt x="41384" y="2408804"/>
                </a:cubicBezTo>
                <a:lnTo>
                  <a:pt x="0" y="2349004"/>
                </a:lnTo>
                <a:close/>
              </a:path>
            </a:pathLst>
          </a:custGeom>
          <a:gradFill flip="none" rotWithShape="1">
            <a:gsLst>
              <a:gs pos="20000">
                <a:schemeClr val="accent3">
                  <a:lumMod val="25000"/>
                </a:schemeClr>
              </a:gs>
              <a:gs pos="100000">
                <a:schemeClr val="tx2">
                  <a:alpha val="54000"/>
                </a:schemeClr>
              </a:gs>
            </a:gsLst>
            <a:lin ang="10200000" scaled="0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3385D1DB-F6B1-8F65-1FDB-5CDD731A6DFC}"/>
              </a:ext>
            </a:extLst>
          </p:cNvPr>
          <p:cNvSpPr/>
          <p:nvPr userDrawn="1"/>
        </p:nvSpPr>
        <p:spPr>
          <a:xfrm>
            <a:off x="9517205" y="2"/>
            <a:ext cx="2674794" cy="6857999"/>
          </a:xfrm>
          <a:custGeom>
            <a:avLst/>
            <a:gdLst>
              <a:gd name="connsiteX0" fmla="*/ 2674793 w 2674794"/>
              <a:gd name="connsiteY0" fmla="*/ 0 h 6857999"/>
              <a:gd name="connsiteX1" fmla="*/ 2674794 w 2674794"/>
              <a:gd name="connsiteY1" fmla="*/ 6857999 h 6857999"/>
              <a:gd name="connsiteX2" fmla="*/ 1158844 w 2674794"/>
              <a:gd name="connsiteY2" fmla="*/ 6857999 h 6857999"/>
              <a:gd name="connsiteX3" fmla="*/ 1212639 w 2674794"/>
              <a:gd name="connsiteY3" fmla="*/ 6771304 h 6857999"/>
              <a:gd name="connsiteX4" fmla="*/ 1327460 w 2674794"/>
              <a:gd name="connsiteY4" fmla="*/ 6554527 h 6857999"/>
              <a:gd name="connsiteX5" fmla="*/ 545566 w 2674794"/>
              <a:gd name="connsiteY5" fmla="*/ 2293136 h 6857999"/>
              <a:gd name="connsiteX6" fmla="*/ 381787 w 2674794"/>
              <a:gd name="connsiteY6" fmla="*/ 3827 h 6857999"/>
              <a:gd name="connsiteX7" fmla="*/ 386161 w 2674794"/>
              <a:gd name="connsiteY7" fmla="*/ 0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74794" h="6857999">
                <a:moveTo>
                  <a:pt x="2674793" y="0"/>
                </a:moveTo>
                <a:lnTo>
                  <a:pt x="2674794" y="6857999"/>
                </a:lnTo>
                <a:lnTo>
                  <a:pt x="1158844" y="6857999"/>
                </a:lnTo>
                <a:lnTo>
                  <a:pt x="1212639" y="6771304"/>
                </a:lnTo>
                <a:cubicBezTo>
                  <a:pt x="1256917" y="6696480"/>
                  <a:pt x="1295401" y="6624001"/>
                  <a:pt x="1327460" y="6554527"/>
                </a:cubicBezTo>
                <a:cubicBezTo>
                  <a:pt x="1840424" y="5442926"/>
                  <a:pt x="1337703" y="3374924"/>
                  <a:pt x="545566" y="2293136"/>
                </a:cubicBezTo>
                <a:cubicBezTo>
                  <a:pt x="-210423" y="1266170"/>
                  <a:pt x="-98154" y="469786"/>
                  <a:pt x="381787" y="3827"/>
                </a:cubicBezTo>
                <a:lnTo>
                  <a:pt x="386161" y="0"/>
                </a:lnTo>
                <a:close/>
              </a:path>
            </a:pathLst>
          </a:custGeom>
          <a:solidFill>
            <a:schemeClr val="tx2">
              <a:alpha val="32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glass card">
            <a:extLst>
              <a:ext uri="{FF2B5EF4-FFF2-40B4-BE49-F238E27FC236}">
                <a16:creationId xmlns:a16="http://schemas.microsoft.com/office/drawing/2014/main" id="{BAC99002-32F5-F4C1-2519-F23274B0580C}"/>
              </a:ext>
            </a:extLst>
          </p:cNvPr>
          <p:cNvSpPr/>
          <p:nvPr userDrawn="1"/>
        </p:nvSpPr>
        <p:spPr>
          <a:xfrm>
            <a:off x="1365705" y="1005155"/>
            <a:ext cx="9243233" cy="4978750"/>
          </a:xfrm>
          <a:prstGeom prst="roundRect">
            <a:avLst>
              <a:gd name="adj" fmla="val 6806"/>
            </a:avLst>
          </a:prstGeom>
          <a:gradFill>
            <a:gsLst>
              <a:gs pos="100000">
                <a:schemeClr val="bg1">
                  <a:alpha val="3000"/>
                </a:schemeClr>
              </a:gs>
              <a:gs pos="47000">
                <a:schemeClr val="bg1">
                  <a:alpha val="17037"/>
                </a:schemeClr>
              </a:gs>
              <a:gs pos="6000">
                <a:schemeClr val="bg1">
                  <a:alpha val="13000"/>
                </a:schemeClr>
              </a:gs>
            </a:gsLst>
            <a:path path="circle">
              <a:fillToRect l="100000" t="100000"/>
            </a:path>
          </a:gradFill>
          <a:ln w="6350">
            <a:noFill/>
          </a:ln>
          <a:effectLst>
            <a:outerShdw blurRad="63500" dist="38100" dir="5400000" sx="1000" sy="1000" algn="t" rotWithShape="0">
              <a:prstClr val="black">
                <a:alpha val="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28088" y="2157984"/>
            <a:ext cx="7735824" cy="1069848"/>
          </a:xfrm>
        </p:spPr>
        <p:txBody>
          <a:bodyPr anchor="b">
            <a:no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28088" y="3685032"/>
            <a:ext cx="7735824" cy="1133856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0DF239B3-DB66-3CD4-1BFE-4EBA82BC4A44}"/>
              </a:ext>
            </a:extLst>
          </p:cNvPr>
          <p:cNvSpPr/>
          <p:nvPr userDrawn="1"/>
        </p:nvSpPr>
        <p:spPr>
          <a:xfrm>
            <a:off x="0" y="5255333"/>
            <a:ext cx="2769194" cy="1602667"/>
          </a:xfrm>
          <a:custGeom>
            <a:avLst/>
            <a:gdLst>
              <a:gd name="connsiteX0" fmla="*/ 0 w 2769194"/>
              <a:gd name="connsiteY0" fmla="*/ 0 h 1602667"/>
              <a:gd name="connsiteX1" fmla="*/ 93250 w 2769194"/>
              <a:gd name="connsiteY1" fmla="*/ 101565 h 1602667"/>
              <a:gd name="connsiteX2" fmla="*/ 2646213 w 2769194"/>
              <a:gd name="connsiteY2" fmla="*/ 1567071 h 1602667"/>
              <a:gd name="connsiteX3" fmla="*/ 2769194 w 2769194"/>
              <a:gd name="connsiteY3" fmla="*/ 1602667 h 1602667"/>
              <a:gd name="connsiteX4" fmla="*/ 0 w 2769194"/>
              <a:gd name="connsiteY4" fmla="*/ 1602667 h 1602667"/>
              <a:gd name="connsiteX5" fmla="*/ 0 w 2769194"/>
              <a:gd name="connsiteY5" fmla="*/ 807120 h 16026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69194" h="1602667">
                <a:moveTo>
                  <a:pt x="0" y="0"/>
                </a:moveTo>
                <a:lnTo>
                  <a:pt x="93250" y="101565"/>
                </a:lnTo>
                <a:cubicBezTo>
                  <a:pt x="702540" y="735306"/>
                  <a:pt x="1672588" y="1259605"/>
                  <a:pt x="2646213" y="1567071"/>
                </a:cubicBezTo>
                <a:lnTo>
                  <a:pt x="2769194" y="1602667"/>
                </a:lnTo>
                <a:lnTo>
                  <a:pt x="0" y="1602667"/>
                </a:lnTo>
                <a:lnTo>
                  <a:pt x="0" y="807120"/>
                </a:lnTo>
                <a:close/>
              </a:path>
            </a:pathLst>
          </a:custGeom>
          <a:gradFill flip="none" rotWithShape="1">
            <a:gsLst>
              <a:gs pos="60000">
                <a:schemeClr val="accent3">
                  <a:alpha val="45000"/>
                </a:schemeClr>
              </a:gs>
              <a:gs pos="99000">
                <a:schemeClr val="accent5">
                  <a:alpha val="66721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93303B57-FF55-B795-FAE7-5EF26BFCBEF3}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6115287" y="2597113"/>
            <a:ext cx="0" cy="165518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7169908"/>
      </p:ext>
    </p:extLst>
  </p:cSld>
  <p:clrMapOvr>
    <a:masterClrMapping/>
  </p:clrMapOvr>
  <p:transition spd="slow">
    <p:push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29968"/>
            <a:ext cx="9144000" cy="1069848"/>
          </a:xfrm>
        </p:spPr>
        <p:txBody>
          <a:bodyPr anchor="b">
            <a:no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60320" y="3803904"/>
            <a:ext cx="7068312" cy="758952"/>
          </a:xfrm>
        </p:spPr>
        <p:txBody>
          <a:bodyPr>
            <a:noAutofit/>
          </a:bodyPr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reeform 3">
            <a:extLst>
              <a:ext uri="{FF2B5EF4-FFF2-40B4-BE49-F238E27FC236}">
                <a16:creationId xmlns:a16="http://schemas.microsoft.com/office/drawing/2014/main" id="{F1F20C20-DE23-6FE7-74A0-517218ACED7A}"/>
              </a:ext>
            </a:extLst>
          </p:cNvPr>
          <p:cNvSpPr/>
          <p:nvPr userDrawn="1"/>
        </p:nvSpPr>
        <p:spPr>
          <a:xfrm rot="10800000">
            <a:off x="-1" y="5019503"/>
            <a:ext cx="9676770" cy="1838496"/>
          </a:xfrm>
          <a:custGeom>
            <a:avLst/>
            <a:gdLst>
              <a:gd name="connsiteX0" fmla="*/ 3062591 w 9676770"/>
              <a:gd name="connsiteY0" fmla="*/ 1838437 h 1838496"/>
              <a:gd name="connsiteX1" fmla="*/ 10485 w 9676770"/>
              <a:gd name="connsiteY1" fmla="*/ 104484 h 1838496"/>
              <a:gd name="connsiteX2" fmla="*/ 0 w 9676770"/>
              <a:gd name="connsiteY2" fmla="*/ 0 h 1838496"/>
              <a:gd name="connsiteX3" fmla="*/ 9676770 w 9676770"/>
              <a:gd name="connsiteY3" fmla="*/ 0 h 1838496"/>
              <a:gd name="connsiteX4" fmla="*/ 9676770 w 9676770"/>
              <a:gd name="connsiteY4" fmla="*/ 396354 h 1838496"/>
              <a:gd name="connsiteX5" fmla="*/ 9495267 w 9676770"/>
              <a:gd name="connsiteY5" fmla="*/ 334664 h 1838496"/>
              <a:gd name="connsiteX6" fmla="*/ 7835850 w 9676770"/>
              <a:gd name="connsiteY6" fmla="*/ 99619 h 1838496"/>
              <a:gd name="connsiteX7" fmla="*/ 3062591 w 9676770"/>
              <a:gd name="connsiteY7" fmla="*/ 1838437 h 1838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676770" h="1838496">
                <a:moveTo>
                  <a:pt x="3062591" y="1838437"/>
                </a:moveTo>
                <a:cubicBezTo>
                  <a:pt x="1270312" y="1847662"/>
                  <a:pt x="141962" y="776331"/>
                  <a:pt x="10485" y="104484"/>
                </a:cubicBezTo>
                <a:lnTo>
                  <a:pt x="0" y="0"/>
                </a:lnTo>
                <a:lnTo>
                  <a:pt x="9676770" y="0"/>
                </a:lnTo>
                <a:lnTo>
                  <a:pt x="9676770" y="396354"/>
                </a:lnTo>
                <a:lnTo>
                  <a:pt x="9495267" y="334664"/>
                </a:lnTo>
                <a:cubicBezTo>
                  <a:pt x="9021588" y="187614"/>
                  <a:pt x="8472423" y="88973"/>
                  <a:pt x="7835850" y="99619"/>
                </a:cubicBezTo>
                <a:cubicBezTo>
                  <a:pt x="5798818" y="133686"/>
                  <a:pt x="4974355" y="1828598"/>
                  <a:pt x="3062591" y="1838437"/>
                </a:cubicBezTo>
                <a:close/>
              </a:path>
            </a:pathLst>
          </a:custGeom>
          <a:gradFill flip="none" rotWithShape="1">
            <a:gsLst>
              <a:gs pos="43000">
                <a:schemeClr val="accent3">
                  <a:lumMod val="25000"/>
                  <a:alpha val="50000"/>
                </a:schemeClr>
              </a:gs>
              <a:gs pos="73000">
                <a:schemeClr val="accent1">
                  <a:alpha val="29177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 4">
            <a:extLst>
              <a:ext uri="{FF2B5EF4-FFF2-40B4-BE49-F238E27FC236}">
                <a16:creationId xmlns:a16="http://schemas.microsoft.com/office/drawing/2014/main" id="{98E2EA35-4179-2438-E1D1-02EFA8830FF9}"/>
              </a:ext>
            </a:extLst>
          </p:cNvPr>
          <p:cNvSpPr/>
          <p:nvPr userDrawn="1"/>
        </p:nvSpPr>
        <p:spPr>
          <a:xfrm flipV="1">
            <a:off x="2763044" y="6076116"/>
            <a:ext cx="3946673" cy="781884"/>
          </a:xfrm>
          <a:custGeom>
            <a:avLst/>
            <a:gdLst>
              <a:gd name="connsiteX0" fmla="*/ 1910385 w 3946673"/>
              <a:gd name="connsiteY0" fmla="*/ 781847 h 781884"/>
              <a:gd name="connsiteX1" fmla="*/ 3855031 w 3946673"/>
              <a:gd name="connsiteY1" fmla="*/ 44786 h 781884"/>
              <a:gd name="connsiteX2" fmla="*/ 3946673 w 3946673"/>
              <a:gd name="connsiteY2" fmla="*/ 0 h 781884"/>
              <a:gd name="connsiteX3" fmla="*/ 0 w 3946673"/>
              <a:gd name="connsiteY3" fmla="*/ 0 h 781884"/>
              <a:gd name="connsiteX4" fmla="*/ 54644 w 3946673"/>
              <a:gd name="connsiteY4" fmla="*/ 67939 h 781884"/>
              <a:gd name="connsiteX5" fmla="*/ 1910385 w 3946673"/>
              <a:gd name="connsiteY5" fmla="*/ 781847 h 781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946673" h="781884">
                <a:moveTo>
                  <a:pt x="1910385" y="781847"/>
                </a:moveTo>
                <a:cubicBezTo>
                  <a:pt x="2719463" y="777993"/>
                  <a:pt x="3240943" y="361686"/>
                  <a:pt x="3855031" y="44786"/>
                </a:cubicBezTo>
                <a:lnTo>
                  <a:pt x="3946673" y="0"/>
                </a:lnTo>
                <a:lnTo>
                  <a:pt x="0" y="0"/>
                </a:lnTo>
                <a:lnTo>
                  <a:pt x="54644" y="67939"/>
                </a:lnTo>
                <a:cubicBezTo>
                  <a:pt x="372182" y="426203"/>
                  <a:pt x="1020399" y="786086"/>
                  <a:pt x="1910385" y="781847"/>
                </a:cubicBezTo>
                <a:close/>
              </a:path>
            </a:pathLst>
          </a:custGeom>
          <a:gradFill>
            <a:gsLst>
              <a:gs pos="66000">
                <a:schemeClr val="accent4">
                  <a:lumMod val="75000"/>
                  <a:alpha val="46295"/>
                </a:schemeClr>
              </a:gs>
              <a:gs pos="33000">
                <a:schemeClr val="accent3">
                  <a:lumMod val="25000"/>
                  <a:alpha val="27934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A7C0B16B-87E9-E92C-62F3-D1844BEE5B2D}"/>
              </a:ext>
            </a:extLst>
          </p:cNvPr>
          <p:cNvSpPr/>
          <p:nvPr userDrawn="1"/>
        </p:nvSpPr>
        <p:spPr>
          <a:xfrm rot="10800000">
            <a:off x="5393054" y="6015979"/>
            <a:ext cx="4758726" cy="842020"/>
          </a:xfrm>
          <a:custGeom>
            <a:avLst/>
            <a:gdLst>
              <a:gd name="connsiteX0" fmla="*/ 2449167 w 4758726"/>
              <a:gd name="connsiteY0" fmla="*/ 841961 h 842020"/>
              <a:gd name="connsiteX1" fmla="*/ 12024 w 4758726"/>
              <a:gd name="connsiteY1" fmla="*/ 11254 h 842020"/>
              <a:gd name="connsiteX2" fmla="*/ 0 w 4758726"/>
              <a:gd name="connsiteY2" fmla="*/ 0 h 842020"/>
              <a:gd name="connsiteX3" fmla="*/ 4758726 w 4758726"/>
              <a:gd name="connsiteY3" fmla="*/ 0 h 842020"/>
              <a:gd name="connsiteX4" fmla="*/ 4526601 w 4758726"/>
              <a:gd name="connsiteY4" fmla="*/ 141635 h 842020"/>
              <a:gd name="connsiteX5" fmla="*/ 2449167 w 4758726"/>
              <a:gd name="connsiteY5" fmla="*/ 841961 h 842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58726" h="842020">
                <a:moveTo>
                  <a:pt x="2449167" y="841961"/>
                </a:moveTo>
                <a:cubicBezTo>
                  <a:pt x="1373800" y="847496"/>
                  <a:pt x="537447" y="464031"/>
                  <a:pt x="12024" y="11254"/>
                </a:cubicBezTo>
                <a:lnTo>
                  <a:pt x="0" y="0"/>
                </a:lnTo>
                <a:lnTo>
                  <a:pt x="4758726" y="0"/>
                </a:lnTo>
                <a:lnTo>
                  <a:pt x="4526601" y="141635"/>
                </a:lnTo>
                <a:cubicBezTo>
                  <a:pt x="3913845" y="510819"/>
                  <a:pt x="3285564" y="837657"/>
                  <a:pt x="2449167" y="841961"/>
                </a:cubicBezTo>
                <a:close/>
              </a:path>
            </a:pathLst>
          </a:custGeom>
          <a:gradFill>
            <a:gsLst>
              <a:gs pos="0">
                <a:schemeClr val="tx2">
                  <a:alpha val="43000"/>
                </a:schemeClr>
              </a:gs>
              <a:gs pos="100000">
                <a:schemeClr val="accent6">
                  <a:alpha val="5300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 6">
            <a:extLst>
              <a:ext uri="{FF2B5EF4-FFF2-40B4-BE49-F238E27FC236}">
                <a16:creationId xmlns:a16="http://schemas.microsoft.com/office/drawing/2014/main" id="{51F4118C-3B46-F20B-EF12-E16F7513844C}"/>
              </a:ext>
            </a:extLst>
          </p:cNvPr>
          <p:cNvSpPr/>
          <p:nvPr userDrawn="1"/>
        </p:nvSpPr>
        <p:spPr>
          <a:xfrm rot="10800000" flipH="1">
            <a:off x="-2688" y="5263861"/>
            <a:ext cx="12192000" cy="1599109"/>
          </a:xfrm>
          <a:custGeom>
            <a:avLst/>
            <a:gdLst>
              <a:gd name="connsiteX0" fmla="*/ 1373073 w 12192000"/>
              <a:gd name="connsiteY0" fmla="*/ 1599066 h 1599109"/>
              <a:gd name="connsiteX1" fmla="*/ 4901233 w 12192000"/>
              <a:gd name="connsiteY1" fmla="*/ 313816 h 1599109"/>
              <a:gd name="connsiteX2" fmla="*/ 7629483 w 12192000"/>
              <a:gd name="connsiteY2" fmla="*/ 1209099 h 1599109"/>
              <a:gd name="connsiteX3" fmla="*/ 7664573 w 12192000"/>
              <a:gd name="connsiteY3" fmla="*/ 1222798 h 1599109"/>
              <a:gd name="connsiteX4" fmla="*/ 7753536 w 12192000"/>
              <a:gd name="connsiteY4" fmla="*/ 1277391 h 1599109"/>
              <a:gd name="connsiteX5" fmla="*/ 9091947 w 12192000"/>
              <a:gd name="connsiteY5" fmla="*/ 1582567 h 1599109"/>
              <a:gd name="connsiteX6" fmla="*/ 12094171 w 12192000"/>
              <a:gd name="connsiteY6" fmla="*/ 359476 h 1599109"/>
              <a:gd name="connsiteX7" fmla="*/ 12192000 w 12192000"/>
              <a:gd name="connsiteY7" fmla="*/ 342643 h 1599109"/>
              <a:gd name="connsiteX8" fmla="*/ 12192000 w 12192000"/>
              <a:gd name="connsiteY8" fmla="*/ 0 h 1599109"/>
              <a:gd name="connsiteX9" fmla="*/ 0 w 12192000"/>
              <a:gd name="connsiteY9" fmla="*/ 0 h 1599109"/>
              <a:gd name="connsiteX10" fmla="*/ 0 w 12192000"/>
              <a:gd name="connsiteY10" fmla="*/ 1274406 h 1599109"/>
              <a:gd name="connsiteX11" fmla="*/ 34662 w 12192000"/>
              <a:gd name="connsiteY11" fmla="*/ 1293889 h 1599109"/>
              <a:gd name="connsiteX12" fmla="*/ 1373073 w 12192000"/>
              <a:gd name="connsiteY12" fmla="*/ 1599066 h 1599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192000" h="1599109">
                <a:moveTo>
                  <a:pt x="1373073" y="1599066"/>
                </a:moveTo>
                <a:cubicBezTo>
                  <a:pt x="2786156" y="1591793"/>
                  <a:pt x="3395560" y="338997"/>
                  <a:pt x="4901233" y="313816"/>
                </a:cubicBezTo>
                <a:cubicBezTo>
                  <a:pt x="6312803" y="290208"/>
                  <a:pt x="7142906" y="993618"/>
                  <a:pt x="7629483" y="1209099"/>
                </a:cubicBezTo>
                <a:lnTo>
                  <a:pt x="7664573" y="1222798"/>
                </a:lnTo>
                <a:lnTo>
                  <a:pt x="7753536" y="1277391"/>
                </a:lnTo>
                <a:cubicBezTo>
                  <a:pt x="8110655" y="1460232"/>
                  <a:pt x="8562041" y="1585295"/>
                  <a:pt x="9091947" y="1582567"/>
                </a:cubicBezTo>
                <a:cubicBezTo>
                  <a:pt x="10328396" y="1576205"/>
                  <a:pt x="10949524" y="616237"/>
                  <a:pt x="12094171" y="359476"/>
                </a:cubicBezTo>
                <a:lnTo>
                  <a:pt x="12192000" y="342643"/>
                </a:lnTo>
                <a:lnTo>
                  <a:pt x="12192000" y="0"/>
                </a:lnTo>
                <a:lnTo>
                  <a:pt x="0" y="0"/>
                </a:lnTo>
                <a:lnTo>
                  <a:pt x="0" y="1274406"/>
                </a:lnTo>
                <a:lnTo>
                  <a:pt x="34662" y="1293889"/>
                </a:lnTo>
                <a:cubicBezTo>
                  <a:pt x="391780" y="1476730"/>
                  <a:pt x="843167" y="1601794"/>
                  <a:pt x="1373073" y="1599066"/>
                </a:cubicBezTo>
                <a:close/>
              </a:path>
            </a:pathLst>
          </a:custGeom>
          <a:gradFill flip="none" rotWithShape="1">
            <a:gsLst>
              <a:gs pos="0">
                <a:schemeClr val="accent6">
                  <a:alpha val="69328"/>
                </a:schemeClr>
              </a:gs>
              <a:gs pos="85000">
                <a:schemeClr val="accent5">
                  <a:lumMod val="50000"/>
                  <a:alpha val="42331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D0F8AA9-2207-2D4C-C2E0-FEF14E2D9ACF}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6095999" y="2597191"/>
            <a:ext cx="0" cy="165518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2753215"/>
      </p:ext>
    </p:extLst>
  </p:cSld>
  <p:clrMapOvr>
    <a:masterClrMapping/>
  </p:clrMapOvr>
  <p:transition spd="slow">
    <p:push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hart or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4F769D-48D3-2655-40A4-674F657B741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>
            <a:noAutofit/>
          </a:bodyPr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FA0756-78EA-68DD-4650-F40EF5F2520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>
            <a:noAutofit/>
          </a:bodyPr>
          <a:lstStyle/>
          <a:p>
            <a:r>
              <a:rPr lang="en-US"/>
              <a:t>Crypto: investing &amp; trading</a:t>
            </a:r>
          </a:p>
        </p:txBody>
      </p:sp>
    </p:spTree>
    <p:extLst>
      <p:ext uri="{BB962C8B-B14F-4D97-AF65-F5344CB8AC3E}">
        <p14:creationId xmlns:p14="http://schemas.microsoft.com/office/powerpoint/2010/main" val="734534032"/>
      </p:ext>
    </p:extLst>
  </p:cSld>
  <p:clrMapOvr>
    <a:masterClrMapping/>
  </p:clrMapOvr>
  <p:transition spd="slow">
    <p:push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 6">
            <a:extLst>
              <a:ext uri="{FF2B5EF4-FFF2-40B4-BE49-F238E27FC236}">
                <a16:creationId xmlns:a16="http://schemas.microsoft.com/office/drawing/2014/main" id="{77AD3460-2264-3A46-993B-9F2AACED0504}"/>
              </a:ext>
            </a:extLst>
          </p:cNvPr>
          <p:cNvSpPr/>
          <p:nvPr userDrawn="1"/>
        </p:nvSpPr>
        <p:spPr>
          <a:xfrm rot="10800000">
            <a:off x="5393054" y="5650992"/>
            <a:ext cx="6821472" cy="1207007"/>
          </a:xfrm>
          <a:custGeom>
            <a:avLst/>
            <a:gdLst>
              <a:gd name="connsiteX0" fmla="*/ 2449167 w 4758726"/>
              <a:gd name="connsiteY0" fmla="*/ 841961 h 842020"/>
              <a:gd name="connsiteX1" fmla="*/ 12024 w 4758726"/>
              <a:gd name="connsiteY1" fmla="*/ 11254 h 842020"/>
              <a:gd name="connsiteX2" fmla="*/ 0 w 4758726"/>
              <a:gd name="connsiteY2" fmla="*/ 0 h 842020"/>
              <a:gd name="connsiteX3" fmla="*/ 4758726 w 4758726"/>
              <a:gd name="connsiteY3" fmla="*/ 0 h 842020"/>
              <a:gd name="connsiteX4" fmla="*/ 4526601 w 4758726"/>
              <a:gd name="connsiteY4" fmla="*/ 141635 h 842020"/>
              <a:gd name="connsiteX5" fmla="*/ 2449167 w 4758726"/>
              <a:gd name="connsiteY5" fmla="*/ 841961 h 842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58726" h="842020">
                <a:moveTo>
                  <a:pt x="2449167" y="841961"/>
                </a:moveTo>
                <a:cubicBezTo>
                  <a:pt x="1373800" y="847496"/>
                  <a:pt x="537447" y="464031"/>
                  <a:pt x="12024" y="11254"/>
                </a:cubicBezTo>
                <a:lnTo>
                  <a:pt x="0" y="0"/>
                </a:lnTo>
                <a:lnTo>
                  <a:pt x="4758726" y="0"/>
                </a:lnTo>
                <a:lnTo>
                  <a:pt x="4526601" y="141635"/>
                </a:lnTo>
                <a:cubicBezTo>
                  <a:pt x="3913845" y="510819"/>
                  <a:pt x="3285564" y="837657"/>
                  <a:pt x="2449167" y="841961"/>
                </a:cubicBezTo>
                <a:close/>
              </a:path>
            </a:pathLst>
          </a:custGeom>
          <a:gradFill>
            <a:gsLst>
              <a:gs pos="0">
                <a:schemeClr val="tx2">
                  <a:alpha val="43000"/>
                </a:schemeClr>
              </a:gs>
              <a:gs pos="100000">
                <a:schemeClr val="accent6">
                  <a:alpha val="5300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Freeform 7">
            <a:extLst>
              <a:ext uri="{FF2B5EF4-FFF2-40B4-BE49-F238E27FC236}">
                <a16:creationId xmlns:a16="http://schemas.microsoft.com/office/drawing/2014/main" id="{BBBF3E9C-CCEA-98FA-7F69-55AF07558021}"/>
              </a:ext>
            </a:extLst>
          </p:cNvPr>
          <p:cNvSpPr/>
          <p:nvPr userDrawn="1"/>
        </p:nvSpPr>
        <p:spPr>
          <a:xfrm flipH="1">
            <a:off x="-2" y="0"/>
            <a:ext cx="11262111" cy="2139696"/>
          </a:xfrm>
          <a:custGeom>
            <a:avLst/>
            <a:gdLst>
              <a:gd name="connsiteX0" fmla="*/ 3062591 w 9676770"/>
              <a:gd name="connsiteY0" fmla="*/ 1838437 h 1838496"/>
              <a:gd name="connsiteX1" fmla="*/ 10485 w 9676770"/>
              <a:gd name="connsiteY1" fmla="*/ 104484 h 1838496"/>
              <a:gd name="connsiteX2" fmla="*/ 0 w 9676770"/>
              <a:gd name="connsiteY2" fmla="*/ 0 h 1838496"/>
              <a:gd name="connsiteX3" fmla="*/ 9676770 w 9676770"/>
              <a:gd name="connsiteY3" fmla="*/ 0 h 1838496"/>
              <a:gd name="connsiteX4" fmla="*/ 9676770 w 9676770"/>
              <a:gd name="connsiteY4" fmla="*/ 396354 h 1838496"/>
              <a:gd name="connsiteX5" fmla="*/ 9495267 w 9676770"/>
              <a:gd name="connsiteY5" fmla="*/ 334664 h 1838496"/>
              <a:gd name="connsiteX6" fmla="*/ 7835850 w 9676770"/>
              <a:gd name="connsiteY6" fmla="*/ 99619 h 1838496"/>
              <a:gd name="connsiteX7" fmla="*/ 3062591 w 9676770"/>
              <a:gd name="connsiteY7" fmla="*/ 1838437 h 1838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676770" h="1838496">
                <a:moveTo>
                  <a:pt x="3062591" y="1838437"/>
                </a:moveTo>
                <a:cubicBezTo>
                  <a:pt x="1270312" y="1847662"/>
                  <a:pt x="141962" y="776331"/>
                  <a:pt x="10485" y="104484"/>
                </a:cubicBezTo>
                <a:lnTo>
                  <a:pt x="0" y="0"/>
                </a:lnTo>
                <a:lnTo>
                  <a:pt x="9676770" y="0"/>
                </a:lnTo>
                <a:lnTo>
                  <a:pt x="9676770" y="396354"/>
                </a:lnTo>
                <a:lnTo>
                  <a:pt x="9495267" y="334664"/>
                </a:lnTo>
                <a:cubicBezTo>
                  <a:pt x="9021588" y="187614"/>
                  <a:pt x="8472423" y="88973"/>
                  <a:pt x="7835850" y="99619"/>
                </a:cubicBezTo>
                <a:cubicBezTo>
                  <a:pt x="5798818" y="133686"/>
                  <a:pt x="4974355" y="1828598"/>
                  <a:pt x="3062591" y="1838437"/>
                </a:cubicBezTo>
                <a:close/>
              </a:path>
            </a:pathLst>
          </a:custGeom>
          <a:gradFill flip="none" rotWithShape="1">
            <a:gsLst>
              <a:gs pos="43000">
                <a:schemeClr val="accent3">
                  <a:lumMod val="25000"/>
                  <a:alpha val="50000"/>
                </a:schemeClr>
              </a:gs>
              <a:gs pos="73000">
                <a:schemeClr val="accent1">
                  <a:alpha val="11498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3" name="Freeform 9">
            <a:extLst>
              <a:ext uri="{FF2B5EF4-FFF2-40B4-BE49-F238E27FC236}">
                <a16:creationId xmlns:a16="http://schemas.microsoft.com/office/drawing/2014/main" id="{4F937A84-95EC-EB44-470A-C82AD8E99897}"/>
              </a:ext>
            </a:extLst>
          </p:cNvPr>
          <p:cNvSpPr/>
          <p:nvPr userDrawn="1"/>
        </p:nvSpPr>
        <p:spPr>
          <a:xfrm>
            <a:off x="-24334" y="0"/>
            <a:ext cx="12218982" cy="6860673"/>
          </a:xfrm>
          <a:custGeom>
            <a:avLst/>
            <a:gdLst>
              <a:gd name="connsiteX0" fmla="*/ 4456 w 12218982"/>
              <a:gd name="connsiteY0" fmla="*/ 0 h 6860673"/>
              <a:gd name="connsiteX1" fmla="*/ 3150735 w 12218982"/>
              <a:gd name="connsiteY1" fmla="*/ 0 h 6860673"/>
              <a:gd name="connsiteX2" fmla="*/ 3150734 w 12218982"/>
              <a:gd name="connsiteY2" fmla="*/ 1 h 6860673"/>
              <a:gd name="connsiteX3" fmla="*/ 3275209 w 12218982"/>
              <a:gd name="connsiteY3" fmla="*/ 1 h 6860673"/>
              <a:gd name="connsiteX4" fmla="*/ 3275209 w 12218982"/>
              <a:gd name="connsiteY4" fmla="*/ 0 h 6860673"/>
              <a:gd name="connsiteX5" fmla="*/ 12218982 w 12218982"/>
              <a:gd name="connsiteY5" fmla="*/ 0 h 6860673"/>
              <a:gd name="connsiteX6" fmla="*/ 12218982 w 12218982"/>
              <a:gd name="connsiteY6" fmla="*/ 1983013 h 6860673"/>
              <a:gd name="connsiteX7" fmla="*/ 12062259 w 12218982"/>
              <a:gd name="connsiteY7" fmla="*/ 2024385 h 6860673"/>
              <a:gd name="connsiteX8" fmla="*/ 10972986 w 12218982"/>
              <a:gd name="connsiteY8" fmla="*/ 2139627 h 6860673"/>
              <a:gd name="connsiteX9" fmla="*/ 5417726 w 12218982"/>
              <a:gd name="connsiteY9" fmla="*/ 115939 h 6860673"/>
              <a:gd name="connsiteX10" fmla="*/ 3916598 w 12218982"/>
              <a:gd name="connsiteY10" fmla="*/ 272807 h 6860673"/>
              <a:gd name="connsiteX11" fmla="*/ 3863345 w 12218982"/>
              <a:gd name="connsiteY11" fmla="*/ 286233 h 6860673"/>
              <a:gd name="connsiteX12" fmla="*/ 3729781 w 12218982"/>
              <a:gd name="connsiteY12" fmla="*/ 323286 h 6860673"/>
              <a:gd name="connsiteX13" fmla="*/ 1717096 w 12218982"/>
              <a:gd name="connsiteY13" fmla="*/ 1451719 h 6860673"/>
              <a:gd name="connsiteX14" fmla="*/ 708597 w 12218982"/>
              <a:gd name="connsiteY14" fmla="*/ 2695590 h 6860673"/>
              <a:gd name="connsiteX15" fmla="*/ 486880 w 12218982"/>
              <a:gd name="connsiteY15" fmla="*/ 3274865 h 6860673"/>
              <a:gd name="connsiteX16" fmla="*/ 365997 w 12218982"/>
              <a:gd name="connsiteY16" fmla="*/ 3984708 h 6860673"/>
              <a:gd name="connsiteX17" fmla="*/ 341340 w 12218982"/>
              <a:gd name="connsiteY17" fmla="*/ 4301231 h 6860673"/>
              <a:gd name="connsiteX18" fmla="*/ 341340 w 12218982"/>
              <a:gd name="connsiteY18" fmla="*/ 5007890 h 6860673"/>
              <a:gd name="connsiteX19" fmla="*/ 343276 w 12218982"/>
              <a:gd name="connsiteY19" fmla="*/ 5047516 h 6860673"/>
              <a:gd name="connsiteX20" fmla="*/ 814636 w 12218982"/>
              <a:gd name="connsiteY20" fmla="*/ 6666819 h 6860673"/>
              <a:gd name="connsiteX21" fmla="*/ 915601 w 12218982"/>
              <a:gd name="connsiteY21" fmla="*/ 6858000 h 6860673"/>
              <a:gd name="connsiteX22" fmla="*/ 341340 w 12218982"/>
              <a:gd name="connsiteY22" fmla="*/ 6858000 h 6860673"/>
              <a:gd name="connsiteX23" fmla="*/ 341340 w 12218982"/>
              <a:gd name="connsiteY23" fmla="*/ 6860673 h 6860673"/>
              <a:gd name="connsiteX24" fmla="*/ 4456 w 12218982"/>
              <a:gd name="connsiteY24" fmla="*/ 6860673 h 6860673"/>
              <a:gd name="connsiteX25" fmla="*/ 4456 w 12218982"/>
              <a:gd name="connsiteY25" fmla="*/ 2794000 h 6860673"/>
              <a:gd name="connsiteX26" fmla="*/ 0 w 12218982"/>
              <a:gd name="connsiteY26" fmla="*/ 2794000 h 6860673"/>
              <a:gd name="connsiteX27" fmla="*/ 0 w 12218982"/>
              <a:gd name="connsiteY27" fmla="*/ 2022550 h 6860673"/>
              <a:gd name="connsiteX28" fmla="*/ 4456 w 12218982"/>
              <a:gd name="connsiteY28" fmla="*/ 2022550 h 6860673"/>
              <a:gd name="connsiteX29" fmla="*/ 4456 w 12218982"/>
              <a:gd name="connsiteY29" fmla="*/ 1646989 h 6860673"/>
              <a:gd name="connsiteX30" fmla="*/ 4456 w 12218982"/>
              <a:gd name="connsiteY30" fmla="*/ 0 h 6860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2218982" h="6860673">
                <a:moveTo>
                  <a:pt x="4456" y="0"/>
                </a:moveTo>
                <a:lnTo>
                  <a:pt x="3150735" y="0"/>
                </a:lnTo>
                <a:lnTo>
                  <a:pt x="3150734" y="1"/>
                </a:lnTo>
                <a:lnTo>
                  <a:pt x="3275209" y="1"/>
                </a:lnTo>
                <a:lnTo>
                  <a:pt x="3275209" y="0"/>
                </a:lnTo>
                <a:lnTo>
                  <a:pt x="12218982" y="0"/>
                </a:lnTo>
                <a:lnTo>
                  <a:pt x="12218982" y="1983013"/>
                </a:lnTo>
                <a:lnTo>
                  <a:pt x="12062259" y="2024385"/>
                </a:lnTo>
                <a:cubicBezTo>
                  <a:pt x="11728036" y="2099441"/>
                  <a:pt x="11364094" y="2141640"/>
                  <a:pt x="10972986" y="2139627"/>
                </a:cubicBezTo>
                <a:cubicBezTo>
                  <a:pt x="8748018" y="2128176"/>
                  <a:pt x="7788484" y="155587"/>
                  <a:pt x="5417726" y="115939"/>
                </a:cubicBezTo>
                <a:cubicBezTo>
                  <a:pt x="4862080" y="106647"/>
                  <a:pt x="4363654" y="168899"/>
                  <a:pt x="3916598" y="272807"/>
                </a:cubicBezTo>
                <a:lnTo>
                  <a:pt x="3863345" y="286233"/>
                </a:lnTo>
                <a:lnTo>
                  <a:pt x="3729781" y="323286"/>
                </a:lnTo>
                <a:cubicBezTo>
                  <a:pt x="3036967" y="532141"/>
                  <a:pt x="2352843" y="836886"/>
                  <a:pt x="1717096" y="1451719"/>
                </a:cubicBezTo>
                <a:cubicBezTo>
                  <a:pt x="1293264" y="1861607"/>
                  <a:pt x="966036" y="2282242"/>
                  <a:pt x="708597" y="2695590"/>
                </a:cubicBezTo>
                <a:cubicBezTo>
                  <a:pt x="593502" y="2938109"/>
                  <a:pt x="544310" y="3015870"/>
                  <a:pt x="486880" y="3274865"/>
                </a:cubicBezTo>
                <a:cubicBezTo>
                  <a:pt x="434927" y="3498394"/>
                  <a:pt x="385149" y="3635910"/>
                  <a:pt x="365997" y="3984708"/>
                </a:cubicBezTo>
                <a:lnTo>
                  <a:pt x="341340" y="4301231"/>
                </a:lnTo>
                <a:lnTo>
                  <a:pt x="341340" y="5007890"/>
                </a:lnTo>
                <a:cubicBezTo>
                  <a:pt x="341985" y="5021099"/>
                  <a:pt x="342631" y="5034307"/>
                  <a:pt x="343276" y="5047516"/>
                </a:cubicBezTo>
                <a:cubicBezTo>
                  <a:pt x="393784" y="5666740"/>
                  <a:pt x="577442" y="6188267"/>
                  <a:pt x="814636" y="6666819"/>
                </a:cubicBezTo>
                <a:lnTo>
                  <a:pt x="915601" y="6858000"/>
                </a:lnTo>
                <a:lnTo>
                  <a:pt x="341340" y="6858000"/>
                </a:lnTo>
                <a:lnTo>
                  <a:pt x="341340" y="6860673"/>
                </a:lnTo>
                <a:lnTo>
                  <a:pt x="4456" y="6860673"/>
                </a:lnTo>
                <a:lnTo>
                  <a:pt x="4456" y="2794000"/>
                </a:lnTo>
                <a:lnTo>
                  <a:pt x="0" y="2794000"/>
                </a:lnTo>
                <a:lnTo>
                  <a:pt x="0" y="2022550"/>
                </a:lnTo>
                <a:lnTo>
                  <a:pt x="4456" y="2022550"/>
                </a:lnTo>
                <a:lnTo>
                  <a:pt x="4456" y="1646989"/>
                </a:lnTo>
                <a:lnTo>
                  <a:pt x="4456" y="0"/>
                </a:lnTo>
                <a:close/>
              </a:path>
            </a:pathLst>
          </a:custGeom>
          <a:gradFill>
            <a:gsLst>
              <a:gs pos="0">
                <a:schemeClr val="accent3">
                  <a:lumMod val="25000"/>
                  <a:alpha val="60164"/>
                </a:schemeClr>
              </a:gs>
              <a:gs pos="77000">
                <a:schemeClr val="accent3">
                  <a:lumMod val="25000"/>
                  <a:alpha val="29492"/>
                </a:schemeClr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Freeform 10">
            <a:extLst>
              <a:ext uri="{FF2B5EF4-FFF2-40B4-BE49-F238E27FC236}">
                <a16:creationId xmlns:a16="http://schemas.microsoft.com/office/drawing/2014/main" id="{A9BF091C-5F88-B50F-03BB-284950253993}"/>
              </a:ext>
            </a:extLst>
          </p:cNvPr>
          <p:cNvSpPr/>
          <p:nvPr userDrawn="1"/>
        </p:nvSpPr>
        <p:spPr>
          <a:xfrm flipV="1">
            <a:off x="204060" y="5377862"/>
            <a:ext cx="7471211" cy="1480138"/>
          </a:xfrm>
          <a:custGeom>
            <a:avLst/>
            <a:gdLst>
              <a:gd name="connsiteX0" fmla="*/ 1910385 w 3946673"/>
              <a:gd name="connsiteY0" fmla="*/ 781847 h 781884"/>
              <a:gd name="connsiteX1" fmla="*/ 3855031 w 3946673"/>
              <a:gd name="connsiteY1" fmla="*/ 44786 h 781884"/>
              <a:gd name="connsiteX2" fmla="*/ 3946673 w 3946673"/>
              <a:gd name="connsiteY2" fmla="*/ 0 h 781884"/>
              <a:gd name="connsiteX3" fmla="*/ 0 w 3946673"/>
              <a:gd name="connsiteY3" fmla="*/ 0 h 781884"/>
              <a:gd name="connsiteX4" fmla="*/ 54644 w 3946673"/>
              <a:gd name="connsiteY4" fmla="*/ 67939 h 781884"/>
              <a:gd name="connsiteX5" fmla="*/ 1910385 w 3946673"/>
              <a:gd name="connsiteY5" fmla="*/ 781847 h 781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946673" h="781884">
                <a:moveTo>
                  <a:pt x="1910385" y="781847"/>
                </a:moveTo>
                <a:cubicBezTo>
                  <a:pt x="2719463" y="777993"/>
                  <a:pt x="3240943" y="361686"/>
                  <a:pt x="3855031" y="44786"/>
                </a:cubicBezTo>
                <a:lnTo>
                  <a:pt x="3946673" y="0"/>
                </a:lnTo>
                <a:lnTo>
                  <a:pt x="0" y="0"/>
                </a:lnTo>
                <a:lnTo>
                  <a:pt x="54644" y="67939"/>
                </a:lnTo>
                <a:cubicBezTo>
                  <a:pt x="372182" y="426203"/>
                  <a:pt x="1020399" y="786086"/>
                  <a:pt x="1910385" y="781847"/>
                </a:cubicBezTo>
                <a:close/>
              </a:path>
            </a:pathLst>
          </a:custGeom>
          <a:gradFill>
            <a:gsLst>
              <a:gs pos="66000">
                <a:schemeClr val="tx2">
                  <a:alpha val="8123"/>
                </a:schemeClr>
              </a:gs>
              <a:gs pos="33000">
                <a:schemeClr val="accent6">
                  <a:alpha val="13919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Freeform 16">
            <a:extLst>
              <a:ext uri="{FF2B5EF4-FFF2-40B4-BE49-F238E27FC236}">
                <a16:creationId xmlns:a16="http://schemas.microsoft.com/office/drawing/2014/main" id="{3FF8B459-35F5-072D-56FA-415EEABE6DC2}"/>
              </a:ext>
            </a:extLst>
          </p:cNvPr>
          <p:cNvSpPr/>
          <p:nvPr userDrawn="1"/>
        </p:nvSpPr>
        <p:spPr>
          <a:xfrm rot="10800000">
            <a:off x="-30287" y="4822578"/>
            <a:ext cx="12230888" cy="2040391"/>
          </a:xfrm>
          <a:custGeom>
            <a:avLst/>
            <a:gdLst>
              <a:gd name="connsiteX0" fmla="*/ 1751979 w 12230888"/>
              <a:gd name="connsiteY0" fmla="*/ 2040336 h 2040391"/>
              <a:gd name="connsiteX1" fmla="*/ 44227 w 12230888"/>
              <a:gd name="connsiteY1" fmla="*/ 1650944 h 2040391"/>
              <a:gd name="connsiteX2" fmla="*/ 0 w 12230888"/>
              <a:gd name="connsiteY2" fmla="*/ 1626084 h 2040391"/>
              <a:gd name="connsiteX3" fmla="*/ 0 w 12230888"/>
              <a:gd name="connsiteY3" fmla="*/ 0 h 2040391"/>
              <a:gd name="connsiteX4" fmla="*/ 12230888 w 12230888"/>
              <a:gd name="connsiteY4" fmla="*/ 0 h 2040391"/>
              <a:gd name="connsiteX5" fmla="*/ 12230888 w 12230888"/>
              <a:gd name="connsiteY5" fmla="*/ 1945571 h 2040391"/>
              <a:gd name="connsiteX6" fmla="*/ 12158569 w 12230888"/>
              <a:gd name="connsiteY6" fmla="*/ 1963333 h 2040391"/>
              <a:gd name="connsiteX7" fmla="*/ 11600914 w 12230888"/>
              <a:gd name="connsiteY7" fmla="*/ 2019284 h 2040391"/>
              <a:gd name="connsiteX8" fmla="*/ 9893162 w 12230888"/>
              <a:gd name="connsiteY8" fmla="*/ 1629893 h 2040391"/>
              <a:gd name="connsiteX9" fmla="*/ 9779649 w 12230888"/>
              <a:gd name="connsiteY9" fmla="*/ 1560235 h 2040391"/>
              <a:gd name="connsiteX10" fmla="*/ 9734876 w 12230888"/>
              <a:gd name="connsiteY10" fmla="*/ 1542756 h 2040391"/>
              <a:gd name="connsiteX11" fmla="*/ 6253752 w 12230888"/>
              <a:gd name="connsiteY11" fmla="*/ 400415 h 2040391"/>
              <a:gd name="connsiteX12" fmla="*/ 1751979 w 12230888"/>
              <a:gd name="connsiteY12" fmla="*/ 2040336 h 2040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230888" h="2040391">
                <a:moveTo>
                  <a:pt x="1751979" y="2040336"/>
                </a:moveTo>
                <a:cubicBezTo>
                  <a:pt x="1075843" y="2043817"/>
                  <a:pt x="499894" y="1884241"/>
                  <a:pt x="44227" y="1650944"/>
                </a:cubicBezTo>
                <a:lnTo>
                  <a:pt x="0" y="1626084"/>
                </a:lnTo>
                <a:lnTo>
                  <a:pt x="0" y="0"/>
                </a:lnTo>
                <a:lnTo>
                  <a:pt x="12230888" y="0"/>
                </a:lnTo>
                <a:lnTo>
                  <a:pt x="12230888" y="1945571"/>
                </a:lnTo>
                <a:lnTo>
                  <a:pt x="12158569" y="1963333"/>
                </a:lnTo>
                <a:cubicBezTo>
                  <a:pt x="11983060" y="1998243"/>
                  <a:pt x="11798121" y="2018269"/>
                  <a:pt x="11600914" y="2019284"/>
                </a:cubicBezTo>
                <a:cubicBezTo>
                  <a:pt x="10924778" y="2022765"/>
                  <a:pt x="10348830" y="1863190"/>
                  <a:pt x="9893162" y="1629893"/>
                </a:cubicBezTo>
                <a:lnTo>
                  <a:pt x="9779649" y="1560235"/>
                </a:lnTo>
                <a:lnTo>
                  <a:pt x="9734876" y="1542756"/>
                </a:lnTo>
                <a:cubicBezTo>
                  <a:pt x="9114026" y="1267812"/>
                  <a:pt x="8054852" y="370292"/>
                  <a:pt x="6253752" y="400415"/>
                </a:cubicBezTo>
                <a:cubicBezTo>
                  <a:pt x="4332581" y="432545"/>
                  <a:pt x="3555009" y="2031056"/>
                  <a:pt x="1751979" y="2040336"/>
                </a:cubicBezTo>
                <a:close/>
              </a:path>
            </a:pathLst>
          </a:custGeom>
          <a:gradFill flip="none" rotWithShape="1">
            <a:gsLst>
              <a:gs pos="0">
                <a:schemeClr val="accent6">
                  <a:alpha val="23907"/>
                </a:schemeClr>
              </a:gs>
              <a:gs pos="85000">
                <a:schemeClr val="accent5">
                  <a:lumMod val="50000"/>
                  <a:alpha val="42331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6" name="Freeform 17">
            <a:extLst>
              <a:ext uri="{FF2B5EF4-FFF2-40B4-BE49-F238E27FC236}">
                <a16:creationId xmlns:a16="http://schemas.microsoft.com/office/drawing/2014/main" id="{73867BC1-390E-647F-B33F-8622748E6530}"/>
              </a:ext>
            </a:extLst>
          </p:cNvPr>
          <p:cNvSpPr/>
          <p:nvPr userDrawn="1"/>
        </p:nvSpPr>
        <p:spPr>
          <a:xfrm>
            <a:off x="0" y="0"/>
            <a:ext cx="12192000" cy="2035422"/>
          </a:xfrm>
          <a:custGeom>
            <a:avLst/>
            <a:gdLst>
              <a:gd name="connsiteX0" fmla="*/ 0 w 12192000"/>
              <a:gd name="connsiteY0" fmla="*/ 0 h 2035422"/>
              <a:gd name="connsiteX1" fmla="*/ 12192000 w 12192000"/>
              <a:gd name="connsiteY1" fmla="*/ 0 h 2035422"/>
              <a:gd name="connsiteX2" fmla="*/ 12192000 w 12192000"/>
              <a:gd name="connsiteY2" fmla="*/ 1759689 h 2035422"/>
              <a:gd name="connsiteX3" fmla="*/ 12103306 w 12192000"/>
              <a:gd name="connsiteY3" fmla="*/ 1729773 h 2035422"/>
              <a:gd name="connsiteX4" fmla="*/ 11659615 w 12192000"/>
              <a:gd name="connsiteY4" fmla="*/ 1535038 h 2035422"/>
              <a:gd name="connsiteX5" fmla="*/ 11521247 w 12192000"/>
              <a:gd name="connsiteY5" fmla="*/ 1450127 h 2035422"/>
              <a:gd name="connsiteX6" fmla="*/ 11466670 w 12192000"/>
              <a:gd name="connsiteY6" fmla="*/ 1428821 h 2035422"/>
              <a:gd name="connsiteX7" fmla="*/ 7223297 w 12192000"/>
              <a:gd name="connsiteY7" fmla="*/ 36346 h 2035422"/>
              <a:gd name="connsiteX8" fmla="*/ 1735787 w 12192000"/>
              <a:gd name="connsiteY8" fmla="*/ 2035354 h 2035422"/>
              <a:gd name="connsiteX9" fmla="*/ 97785 w 12192000"/>
              <a:gd name="connsiteY9" fmla="*/ 1755433 h 2035422"/>
              <a:gd name="connsiteX10" fmla="*/ 0 w 12192000"/>
              <a:gd name="connsiteY10" fmla="*/ 1715854 h 2035422"/>
              <a:gd name="connsiteX11" fmla="*/ 0 w 12192000"/>
              <a:gd name="connsiteY11" fmla="*/ 0 h 20354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2035422">
                <a:moveTo>
                  <a:pt x="0" y="0"/>
                </a:moveTo>
                <a:lnTo>
                  <a:pt x="12192000" y="0"/>
                </a:lnTo>
                <a:lnTo>
                  <a:pt x="12192000" y="1759689"/>
                </a:lnTo>
                <a:lnTo>
                  <a:pt x="12103306" y="1729773"/>
                </a:lnTo>
                <a:cubicBezTo>
                  <a:pt x="11946501" y="1671612"/>
                  <a:pt x="11798476" y="1606133"/>
                  <a:pt x="11659615" y="1535038"/>
                </a:cubicBezTo>
                <a:lnTo>
                  <a:pt x="11521247" y="1450127"/>
                </a:lnTo>
                <a:lnTo>
                  <a:pt x="11466670" y="1428821"/>
                </a:lnTo>
                <a:cubicBezTo>
                  <a:pt x="10709874" y="1093673"/>
                  <a:pt x="9418777" y="-373"/>
                  <a:pt x="7223297" y="36346"/>
                </a:cubicBezTo>
                <a:cubicBezTo>
                  <a:pt x="4881454" y="75511"/>
                  <a:pt x="3933620" y="2024042"/>
                  <a:pt x="1735787" y="2035354"/>
                </a:cubicBezTo>
                <a:cubicBezTo>
                  <a:pt x="1117647" y="2038536"/>
                  <a:pt x="568201" y="1929916"/>
                  <a:pt x="97785" y="1755433"/>
                </a:cubicBezTo>
                <a:lnTo>
                  <a:pt x="0" y="1715854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3">
                  <a:lumMod val="25000"/>
                </a:schemeClr>
              </a:gs>
              <a:gs pos="99000">
                <a:schemeClr val="accent3">
                  <a:lumMod val="25000"/>
                </a:schemeClr>
              </a:gs>
              <a:gs pos="31000">
                <a:schemeClr val="accent6">
                  <a:alpha val="69328"/>
                </a:schemeClr>
              </a:gs>
              <a:gs pos="73000">
                <a:schemeClr val="accent5">
                  <a:lumMod val="50000"/>
                  <a:alpha val="42331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7" name="Freeform 18">
            <a:extLst>
              <a:ext uri="{FF2B5EF4-FFF2-40B4-BE49-F238E27FC236}">
                <a16:creationId xmlns:a16="http://schemas.microsoft.com/office/drawing/2014/main" id="{FA6C5756-59FF-66C3-2611-3D7AB2049ABE}"/>
              </a:ext>
            </a:extLst>
          </p:cNvPr>
          <p:cNvSpPr/>
          <p:nvPr userDrawn="1"/>
        </p:nvSpPr>
        <p:spPr>
          <a:xfrm flipH="1">
            <a:off x="-2" y="0"/>
            <a:ext cx="11262111" cy="2139696"/>
          </a:xfrm>
          <a:custGeom>
            <a:avLst/>
            <a:gdLst>
              <a:gd name="connsiteX0" fmla="*/ 3062591 w 9676770"/>
              <a:gd name="connsiteY0" fmla="*/ 1838437 h 1838496"/>
              <a:gd name="connsiteX1" fmla="*/ 10485 w 9676770"/>
              <a:gd name="connsiteY1" fmla="*/ 104484 h 1838496"/>
              <a:gd name="connsiteX2" fmla="*/ 0 w 9676770"/>
              <a:gd name="connsiteY2" fmla="*/ 0 h 1838496"/>
              <a:gd name="connsiteX3" fmla="*/ 9676770 w 9676770"/>
              <a:gd name="connsiteY3" fmla="*/ 0 h 1838496"/>
              <a:gd name="connsiteX4" fmla="*/ 9676770 w 9676770"/>
              <a:gd name="connsiteY4" fmla="*/ 396354 h 1838496"/>
              <a:gd name="connsiteX5" fmla="*/ 9495267 w 9676770"/>
              <a:gd name="connsiteY5" fmla="*/ 334664 h 1838496"/>
              <a:gd name="connsiteX6" fmla="*/ 7835850 w 9676770"/>
              <a:gd name="connsiteY6" fmla="*/ 99619 h 1838496"/>
              <a:gd name="connsiteX7" fmla="*/ 3062591 w 9676770"/>
              <a:gd name="connsiteY7" fmla="*/ 1838437 h 1838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676770" h="1838496">
                <a:moveTo>
                  <a:pt x="3062591" y="1838437"/>
                </a:moveTo>
                <a:cubicBezTo>
                  <a:pt x="1270312" y="1847662"/>
                  <a:pt x="141962" y="776331"/>
                  <a:pt x="10485" y="104484"/>
                </a:cubicBezTo>
                <a:lnTo>
                  <a:pt x="0" y="0"/>
                </a:lnTo>
                <a:lnTo>
                  <a:pt x="9676770" y="0"/>
                </a:lnTo>
                <a:lnTo>
                  <a:pt x="9676770" y="396354"/>
                </a:lnTo>
                <a:lnTo>
                  <a:pt x="9495267" y="334664"/>
                </a:lnTo>
                <a:cubicBezTo>
                  <a:pt x="9021588" y="187614"/>
                  <a:pt x="8472423" y="88973"/>
                  <a:pt x="7835850" y="99619"/>
                </a:cubicBezTo>
                <a:cubicBezTo>
                  <a:pt x="5798818" y="133686"/>
                  <a:pt x="4974355" y="1828598"/>
                  <a:pt x="3062591" y="1838437"/>
                </a:cubicBezTo>
                <a:close/>
              </a:path>
            </a:pathLst>
          </a:custGeom>
          <a:gradFill flip="none" rotWithShape="1">
            <a:gsLst>
              <a:gs pos="43000">
                <a:schemeClr val="accent3">
                  <a:lumMod val="25000"/>
                  <a:alpha val="50000"/>
                </a:schemeClr>
              </a:gs>
              <a:gs pos="73000">
                <a:schemeClr val="accent1">
                  <a:alpha val="11498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Freeform 19">
            <a:extLst>
              <a:ext uri="{FF2B5EF4-FFF2-40B4-BE49-F238E27FC236}">
                <a16:creationId xmlns:a16="http://schemas.microsoft.com/office/drawing/2014/main" id="{EF6D3160-DA6D-8CDA-3A13-8A43EC05449D}"/>
              </a:ext>
            </a:extLst>
          </p:cNvPr>
          <p:cNvSpPr/>
          <p:nvPr userDrawn="1"/>
        </p:nvSpPr>
        <p:spPr>
          <a:xfrm>
            <a:off x="0" y="7399"/>
            <a:ext cx="4758726" cy="842020"/>
          </a:xfrm>
          <a:custGeom>
            <a:avLst/>
            <a:gdLst>
              <a:gd name="connsiteX0" fmla="*/ 2449167 w 4758726"/>
              <a:gd name="connsiteY0" fmla="*/ 841961 h 842020"/>
              <a:gd name="connsiteX1" fmla="*/ 12024 w 4758726"/>
              <a:gd name="connsiteY1" fmla="*/ 11254 h 842020"/>
              <a:gd name="connsiteX2" fmla="*/ 0 w 4758726"/>
              <a:gd name="connsiteY2" fmla="*/ 0 h 842020"/>
              <a:gd name="connsiteX3" fmla="*/ 4758726 w 4758726"/>
              <a:gd name="connsiteY3" fmla="*/ 0 h 842020"/>
              <a:gd name="connsiteX4" fmla="*/ 4526601 w 4758726"/>
              <a:gd name="connsiteY4" fmla="*/ 141635 h 842020"/>
              <a:gd name="connsiteX5" fmla="*/ 2449167 w 4758726"/>
              <a:gd name="connsiteY5" fmla="*/ 841961 h 842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58726" h="842020">
                <a:moveTo>
                  <a:pt x="2449167" y="841961"/>
                </a:moveTo>
                <a:cubicBezTo>
                  <a:pt x="1373800" y="847496"/>
                  <a:pt x="537447" y="464031"/>
                  <a:pt x="12024" y="11254"/>
                </a:cubicBezTo>
                <a:lnTo>
                  <a:pt x="0" y="0"/>
                </a:lnTo>
                <a:lnTo>
                  <a:pt x="4758726" y="0"/>
                </a:lnTo>
                <a:lnTo>
                  <a:pt x="4526601" y="141635"/>
                </a:lnTo>
                <a:cubicBezTo>
                  <a:pt x="3913845" y="510819"/>
                  <a:pt x="3285564" y="837657"/>
                  <a:pt x="2449167" y="841961"/>
                </a:cubicBezTo>
                <a:close/>
              </a:path>
            </a:pathLst>
          </a:custGeom>
          <a:gradFill>
            <a:gsLst>
              <a:gs pos="0">
                <a:schemeClr val="tx2">
                  <a:alpha val="43000"/>
                </a:schemeClr>
              </a:gs>
              <a:gs pos="100000">
                <a:schemeClr val="accent6">
                  <a:alpha val="5300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86000" y="2752344"/>
            <a:ext cx="7763256" cy="1600200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32320" y="4233672"/>
            <a:ext cx="2843784" cy="448056"/>
          </a:xfrm>
        </p:spPr>
        <p:txBody>
          <a:bodyPr>
            <a:no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789227572"/>
      </p:ext>
    </p:extLst>
  </p:cSld>
  <p:clrMapOvr>
    <a:masterClrMapping/>
  </p:clrMapOvr>
  <p:transition spd="slow">
    <p:push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 Placeholder 50">
            <a:extLst>
              <a:ext uri="{FF2B5EF4-FFF2-40B4-BE49-F238E27FC236}">
                <a16:creationId xmlns:a16="http://schemas.microsoft.com/office/drawing/2014/main" id="{100A0D9B-ADC5-C41B-130F-1EA1EDE9F2E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372600" y="3236976"/>
            <a:ext cx="2093976" cy="1856232"/>
          </a:xfrm>
          <a:custGeom>
            <a:avLst/>
            <a:gdLst>
              <a:gd name="connsiteX0" fmla="*/ 0 w 2093976"/>
              <a:gd name="connsiteY0" fmla="*/ 0 h 1856232"/>
              <a:gd name="connsiteX1" fmla="*/ 2093976 w 2093976"/>
              <a:gd name="connsiteY1" fmla="*/ 0 h 1856232"/>
              <a:gd name="connsiteX2" fmla="*/ 2093976 w 2093976"/>
              <a:gd name="connsiteY2" fmla="*/ 1695761 h 1856232"/>
              <a:gd name="connsiteX3" fmla="*/ 1933505 w 2093976"/>
              <a:gd name="connsiteY3" fmla="*/ 1856232 h 1856232"/>
              <a:gd name="connsiteX4" fmla="*/ 0 w 2093976"/>
              <a:gd name="connsiteY4" fmla="*/ 1856232 h 1856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93976" h="1856232">
                <a:moveTo>
                  <a:pt x="0" y="0"/>
                </a:moveTo>
                <a:lnTo>
                  <a:pt x="2093976" y="0"/>
                </a:lnTo>
                <a:lnTo>
                  <a:pt x="2093976" y="1695761"/>
                </a:lnTo>
                <a:cubicBezTo>
                  <a:pt x="2093976" y="1784387"/>
                  <a:pt x="2022131" y="1856232"/>
                  <a:pt x="1933505" y="1856232"/>
                </a:cubicBezTo>
                <a:lnTo>
                  <a:pt x="0" y="1856232"/>
                </a:lnTo>
                <a:close/>
              </a:path>
            </a:pathLst>
          </a:custGeom>
          <a:ln w="12700">
            <a:solidFill>
              <a:schemeClr val="bg1"/>
            </a:solidFill>
          </a:ln>
        </p:spPr>
        <p:txBody>
          <a:bodyPr wrap="square" lIns="256032" tIns="201168" rIns="27432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spc="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53694F-11E9-3CF0-DCDE-FC7C6FAF56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5064" y="832104"/>
            <a:ext cx="8878824" cy="1069848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id="{9AF8AEFF-3F3B-8AFC-621B-F653E2F1B74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27339" y="2478024"/>
            <a:ext cx="2098157" cy="702770"/>
          </a:xfrm>
          <a:custGeom>
            <a:avLst/>
            <a:gdLst>
              <a:gd name="connsiteX0" fmla="*/ 169182 w 2098157"/>
              <a:gd name="connsiteY0" fmla="*/ 0 h 702770"/>
              <a:gd name="connsiteX1" fmla="*/ 2098157 w 2098157"/>
              <a:gd name="connsiteY1" fmla="*/ 0 h 702770"/>
              <a:gd name="connsiteX2" fmla="*/ 2098157 w 2098157"/>
              <a:gd name="connsiteY2" fmla="*/ 702770 h 702770"/>
              <a:gd name="connsiteX3" fmla="*/ 2097025 w 2098157"/>
              <a:gd name="connsiteY3" fmla="*/ 702770 h 702770"/>
              <a:gd name="connsiteX4" fmla="*/ 503974 w 2098157"/>
              <a:gd name="connsiteY4" fmla="*/ 702770 h 702770"/>
              <a:gd name="connsiteX5" fmla="*/ 0 w 2098157"/>
              <a:gd name="connsiteY5" fmla="*/ 702770 h 702770"/>
              <a:gd name="connsiteX6" fmla="*/ 0 w 2098157"/>
              <a:gd name="connsiteY6" fmla="*/ 202766 h 702770"/>
              <a:gd name="connsiteX7" fmla="*/ 136581 w 2098157"/>
              <a:gd name="connsiteY7" fmla="*/ 3900 h 702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98157" h="702770">
                <a:moveTo>
                  <a:pt x="169182" y="0"/>
                </a:moveTo>
                <a:lnTo>
                  <a:pt x="2098157" y="0"/>
                </a:lnTo>
                <a:lnTo>
                  <a:pt x="2098157" y="702770"/>
                </a:lnTo>
                <a:lnTo>
                  <a:pt x="2097025" y="702770"/>
                </a:lnTo>
                <a:lnTo>
                  <a:pt x="503974" y="702770"/>
                </a:lnTo>
                <a:lnTo>
                  <a:pt x="0" y="702770"/>
                </a:lnTo>
                <a:lnTo>
                  <a:pt x="0" y="202766"/>
                </a:lnTo>
                <a:cubicBezTo>
                  <a:pt x="0" y="104671"/>
                  <a:pt x="58634" y="22828"/>
                  <a:pt x="136581" y="3900"/>
                </a:cubicBezTo>
                <a:close/>
              </a:path>
            </a:pathLst>
          </a:custGeom>
          <a:solidFill>
            <a:schemeClr val="accent6"/>
          </a:solidFill>
          <a:ln w="12700">
            <a:solidFill>
              <a:schemeClr val="accent6"/>
            </a:solidFill>
          </a:ln>
        </p:spPr>
        <p:txBody>
          <a:bodyPr wrap="square" lIns="91440" tIns="45720" rIns="91440" bIns="4572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 spc="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C0111168-089D-E125-6CBB-0B288CE8D5B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31520" y="3236976"/>
            <a:ext cx="2093976" cy="1856232"/>
          </a:xfrm>
          <a:custGeom>
            <a:avLst/>
            <a:gdLst>
              <a:gd name="connsiteX0" fmla="*/ 0 w 2093976"/>
              <a:gd name="connsiteY0" fmla="*/ 0 h 1856232"/>
              <a:gd name="connsiteX1" fmla="*/ 2093976 w 2093976"/>
              <a:gd name="connsiteY1" fmla="*/ 0 h 1856232"/>
              <a:gd name="connsiteX2" fmla="*/ 2093976 w 2093976"/>
              <a:gd name="connsiteY2" fmla="*/ 1856232 h 1856232"/>
              <a:gd name="connsiteX3" fmla="*/ 160471 w 2093976"/>
              <a:gd name="connsiteY3" fmla="*/ 1856232 h 1856232"/>
              <a:gd name="connsiteX4" fmla="*/ 0 w 2093976"/>
              <a:gd name="connsiteY4" fmla="*/ 1695761 h 1856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93976" h="1856232">
                <a:moveTo>
                  <a:pt x="0" y="0"/>
                </a:moveTo>
                <a:lnTo>
                  <a:pt x="2093976" y="0"/>
                </a:lnTo>
                <a:lnTo>
                  <a:pt x="2093976" y="1856232"/>
                </a:lnTo>
                <a:lnTo>
                  <a:pt x="160471" y="1856232"/>
                </a:lnTo>
                <a:cubicBezTo>
                  <a:pt x="71845" y="1856232"/>
                  <a:pt x="0" y="1784387"/>
                  <a:pt x="0" y="1695761"/>
                </a:cubicBezTo>
                <a:close/>
              </a:path>
            </a:pathLst>
          </a:custGeom>
          <a:ln w="12700">
            <a:solidFill>
              <a:schemeClr val="bg1"/>
            </a:solidFill>
          </a:ln>
        </p:spPr>
        <p:txBody>
          <a:bodyPr wrap="square" lIns="256032" tIns="201168" rIns="27432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spc="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20FBF32C-8DDB-F094-1C74-FDE91B64F98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884932" y="2478024"/>
            <a:ext cx="2103120" cy="704088"/>
          </a:xfrm>
          <a:solidFill>
            <a:schemeClr val="accent1"/>
          </a:solidFill>
          <a:ln w="12700">
            <a:solidFill>
              <a:schemeClr val="accent1"/>
            </a:solidFill>
          </a:ln>
        </p:spPr>
        <p:txBody>
          <a:bodyPr lIns="91440" tIns="45720" rIns="91440" bIns="4572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 spc="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C5237567-8AEF-3966-7CED-5DA3ACD21E7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91790" y="3236976"/>
            <a:ext cx="2093976" cy="1856232"/>
          </a:xfrm>
          <a:ln w="12700">
            <a:solidFill>
              <a:schemeClr val="bg1"/>
            </a:solidFill>
          </a:ln>
        </p:spPr>
        <p:txBody>
          <a:bodyPr lIns="256032" tIns="201168" rIns="274320"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spc="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7137587B-C03C-671F-AED7-4B974605AF4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047488" y="2478024"/>
            <a:ext cx="2103120" cy="704088"/>
          </a:xfrm>
          <a:solidFill>
            <a:schemeClr val="accent4"/>
          </a:solidFill>
          <a:ln w="12700">
            <a:solidFill>
              <a:schemeClr val="accent4"/>
            </a:solidFill>
          </a:ln>
        </p:spPr>
        <p:txBody>
          <a:bodyPr lIns="91440" tIns="45720" rIns="91440" bIns="4572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 spc="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25D4A96A-10D9-D4AD-C775-61041F026BA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052060" y="3236976"/>
            <a:ext cx="2093976" cy="1856232"/>
          </a:xfrm>
          <a:ln w="12700">
            <a:solidFill>
              <a:schemeClr val="bg1"/>
            </a:solidFill>
          </a:ln>
        </p:spPr>
        <p:txBody>
          <a:bodyPr lIns="256032" tIns="201168" rIns="274320"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spc="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11">
            <a:extLst>
              <a:ext uri="{FF2B5EF4-FFF2-40B4-BE49-F238E27FC236}">
                <a16:creationId xmlns:a16="http://schemas.microsoft.com/office/drawing/2014/main" id="{81308FE1-98CC-9FD0-5CF1-5A8E61C5BA9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210044" y="2478024"/>
            <a:ext cx="2103120" cy="704088"/>
          </a:xfrm>
          <a:solidFill>
            <a:schemeClr val="accent2"/>
          </a:solidFill>
          <a:ln w="12700">
            <a:solidFill>
              <a:schemeClr val="accent2"/>
            </a:solidFill>
          </a:ln>
        </p:spPr>
        <p:txBody>
          <a:bodyPr lIns="91440" tIns="45720" rIns="91440" bIns="4572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 spc="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B6FB197B-711E-A949-62E5-216CBC83FFB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212330" y="3236976"/>
            <a:ext cx="2093976" cy="1856232"/>
          </a:xfrm>
          <a:ln w="12700">
            <a:solidFill>
              <a:schemeClr val="bg1"/>
            </a:solidFill>
          </a:ln>
        </p:spPr>
        <p:txBody>
          <a:bodyPr lIns="256032" tIns="201168" rIns="274320"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spc="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id="{76A5CBAC-0099-3E8F-E44D-7B999D70796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372600" y="2478025"/>
            <a:ext cx="2098157" cy="702769"/>
          </a:xfrm>
          <a:custGeom>
            <a:avLst/>
            <a:gdLst>
              <a:gd name="connsiteX0" fmla="*/ 0 w 2098157"/>
              <a:gd name="connsiteY0" fmla="*/ 0 h 702769"/>
              <a:gd name="connsiteX1" fmla="*/ 1928984 w 2098157"/>
              <a:gd name="connsiteY1" fmla="*/ 0 h 702769"/>
              <a:gd name="connsiteX2" fmla="*/ 1961576 w 2098157"/>
              <a:gd name="connsiteY2" fmla="*/ 3899 h 702769"/>
              <a:gd name="connsiteX3" fmla="*/ 2098157 w 2098157"/>
              <a:gd name="connsiteY3" fmla="*/ 202765 h 702769"/>
              <a:gd name="connsiteX4" fmla="*/ 2098157 w 2098157"/>
              <a:gd name="connsiteY4" fmla="*/ 702769 h 702769"/>
              <a:gd name="connsiteX5" fmla="*/ 1594183 w 2098157"/>
              <a:gd name="connsiteY5" fmla="*/ 702769 h 702769"/>
              <a:gd name="connsiteX6" fmla="*/ 1132 w 2098157"/>
              <a:gd name="connsiteY6" fmla="*/ 702769 h 702769"/>
              <a:gd name="connsiteX7" fmla="*/ 0 w 2098157"/>
              <a:gd name="connsiteY7" fmla="*/ 702769 h 702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98157" h="702769">
                <a:moveTo>
                  <a:pt x="0" y="0"/>
                </a:moveTo>
                <a:lnTo>
                  <a:pt x="1928984" y="0"/>
                </a:lnTo>
                <a:lnTo>
                  <a:pt x="1961576" y="3899"/>
                </a:lnTo>
                <a:cubicBezTo>
                  <a:pt x="2039523" y="22827"/>
                  <a:pt x="2098157" y="104670"/>
                  <a:pt x="2098157" y="202765"/>
                </a:cubicBezTo>
                <a:lnTo>
                  <a:pt x="2098157" y="702769"/>
                </a:lnTo>
                <a:lnTo>
                  <a:pt x="1594183" y="702769"/>
                </a:lnTo>
                <a:lnTo>
                  <a:pt x="1132" y="702769"/>
                </a:lnTo>
                <a:lnTo>
                  <a:pt x="0" y="702769"/>
                </a:lnTo>
                <a:close/>
              </a:path>
            </a:pathLst>
          </a:custGeom>
          <a:solidFill>
            <a:schemeClr val="tx2"/>
          </a:solidFill>
          <a:ln w="12700">
            <a:solidFill>
              <a:schemeClr val="tx2"/>
            </a:solidFill>
          </a:ln>
        </p:spPr>
        <p:txBody>
          <a:bodyPr wrap="square" lIns="91440" tIns="45720" rIns="91440" bIns="4572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 spc="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66900225"/>
      </p:ext>
    </p:extLst>
  </p:cSld>
  <p:clrMapOvr>
    <a:masterClrMapping/>
  </p:clrMapOvr>
  <p:transition spd="slow">
    <p:push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53694F-11E9-3CF0-DCDE-FC7C6FAF56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2224" y="832104"/>
            <a:ext cx="8878824" cy="1069848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C652500-B558-F785-439F-12315F43312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Crypto: investing &amp; trading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8A96B1-64D5-11B6-BD02-AD31F317296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C883D99-31C6-D5A2-D86A-FC9440CEA769}"/>
              </a:ext>
            </a:extLst>
          </p:cNvPr>
          <p:cNvCxnSpPr>
            <a:cxnSpLocks/>
          </p:cNvCxnSpPr>
          <p:nvPr userDrawn="1"/>
        </p:nvCxnSpPr>
        <p:spPr>
          <a:xfrm>
            <a:off x="1944007" y="3324115"/>
            <a:ext cx="2170451" cy="0"/>
          </a:xfrm>
          <a:prstGeom prst="line">
            <a:avLst/>
          </a:prstGeom>
          <a:ln w="12700">
            <a:solidFill>
              <a:schemeClr val="accent6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38AB5A6-6184-8A00-738A-9F575C1472CC}"/>
              </a:ext>
            </a:extLst>
          </p:cNvPr>
          <p:cNvCxnSpPr>
            <a:cxnSpLocks/>
          </p:cNvCxnSpPr>
          <p:nvPr userDrawn="1"/>
        </p:nvCxnSpPr>
        <p:spPr>
          <a:xfrm>
            <a:off x="4114458" y="3322646"/>
            <a:ext cx="2171700" cy="0"/>
          </a:xfrm>
          <a:prstGeom prst="line">
            <a:avLst/>
          </a:prstGeom>
          <a:ln w="12700">
            <a:solidFill>
              <a:schemeClr val="accent5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0BFB726-8911-1D40-8CAD-0678A3988661}"/>
              </a:ext>
            </a:extLst>
          </p:cNvPr>
          <p:cNvCxnSpPr>
            <a:cxnSpLocks/>
          </p:cNvCxnSpPr>
          <p:nvPr userDrawn="1"/>
        </p:nvCxnSpPr>
        <p:spPr>
          <a:xfrm>
            <a:off x="6286158" y="3322646"/>
            <a:ext cx="2161515" cy="14408"/>
          </a:xfrm>
          <a:prstGeom prst="line">
            <a:avLst/>
          </a:prstGeom>
          <a:ln w="12700">
            <a:solidFill>
              <a:schemeClr val="accent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A06BA5D-5C40-149B-0AE7-118CF43109F3}"/>
              </a:ext>
            </a:extLst>
          </p:cNvPr>
          <p:cNvCxnSpPr>
            <a:cxnSpLocks/>
          </p:cNvCxnSpPr>
          <p:nvPr userDrawn="1"/>
        </p:nvCxnSpPr>
        <p:spPr>
          <a:xfrm>
            <a:off x="8447673" y="3333307"/>
            <a:ext cx="2189197" cy="0"/>
          </a:xfrm>
          <a:prstGeom prst="line">
            <a:avLst/>
          </a:prstGeom>
          <a:ln w="12700">
            <a:solidFill>
              <a:schemeClr val="accent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0E1F9F84-FEDF-EE4B-151E-0BA753B313F2}"/>
              </a:ext>
            </a:extLst>
          </p:cNvPr>
          <p:cNvSpPr/>
          <p:nvPr userDrawn="1"/>
        </p:nvSpPr>
        <p:spPr>
          <a:xfrm>
            <a:off x="1349145" y="2715964"/>
            <a:ext cx="1218817" cy="1218817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5D1979A-4075-FDBC-DC21-B473A894753D}"/>
              </a:ext>
            </a:extLst>
          </p:cNvPr>
          <p:cNvSpPr/>
          <p:nvPr userDrawn="1"/>
        </p:nvSpPr>
        <p:spPr>
          <a:xfrm>
            <a:off x="3525168" y="2721004"/>
            <a:ext cx="1218817" cy="121881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253DC90-8B68-11F4-262C-EF788CC251ED}"/>
              </a:ext>
            </a:extLst>
          </p:cNvPr>
          <p:cNvSpPr/>
          <p:nvPr userDrawn="1"/>
        </p:nvSpPr>
        <p:spPr>
          <a:xfrm>
            <a:off x="5704017" y="2716977"/>
            <a:ext cx="1218817" cy="1218817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CEBAA34-A280-D694-891B-142A8D7FA33C}"/>
              </a:ext>
            </a:extLst>
          </p:cNvPr>
          <p:cNvSpPr/>
          <p:nvPr userDrawn="1"/>
        </p:nvSpPr>
        <p:spPr>
          <a:xfrm>
            <a:off x="7847695" y="2726015"/>
            <a:ext cx="1218817" cy="121881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EC576C9-CAB6-8D5D-5976-B4CC1FB6B5C0}"/>
              </a:ext>
            </a:extLst>
          </p:cNvPr>
          <p:cNvSpPr/>
          <p:nvPr userDrawn="1"/>
        </p:nvSpPr>
        <p:spPr>
          <a:xfrm>
            <a:off x="10049319" y="2718520"/>
            <a:ext cx="1218817" cy="121881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B3AAAB5-1B7C-5567-E7F2-E97DCAFEA821}"/>
              </a:ext>
            </a:extLst>
          </p:cNvPr>
          <p:cNvSpPr/>
          <p:nvPr userDrawn="1"/>
        </p:nvSpPr>
        <p:spPr>
          <a:xfrm flipH="1">
            <a:off x="1418423" y="2786515"/>
            <a:ext cx="1071564" cy="1071564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6E861CF-DCF3-E6B9-1438-583DC69FFA06}"/>
              </a:ext>
            </a:extLst>
          </p:cNvPr>
          <p:cNvSpPr/>
          <p:nvPr userDrawn="1"/>
        </p:nvSpPr>
        <p:spPr>
          <a:xfrm flipH="1">
            <a:off x="3593035" y="2791555"/>
            <a:ext cx="1071564" cy="1071564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F4D24E5-CE49-C81C-1933-88384A77E742}"/>
              </a:ext>
            </a:extLst>
          </p:cNvPr>
          <p:cNvSpPr/>
          <p:nvPr userDrawn="1"/>
        </p:nvSpPr>
        <p:spPr>
          <a:xfrm flipH="1">
            <a:off x="5771884" y="2787528"/>
            <a:ext cx="1071564" cy="1071564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F1CA68B-CB89-15A1-13F9-3DD65297D0BD}"/>
              </a:ext>
            </a:extLst>
          </p:cNvPr>
          <p:cNvSpPr/>
          <p:nvPr userDrawn="1"/>
        </p:nvSpPr>
        <p:spPr>
          <a:xfrm flipH="1">
            <a:off x="7915562" y="2796566"/>
            <a:ext cx="1071564" cy="1071564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AD773FD-C1E4-FDB0-FDF1-0925375BE2A5}"/>
              </a:ext>
            </a:extLst>
          </p:cNvPr>
          <p:cNvSpPr/>
          <p:nvPr userDrawn="1"/>
        </p:nvSpPr>
        <p:spPr>
          <a:xfrm flipH="1">
            <a:off x="10129886" y="2789071"/>
            <a:ext cx="1071564" cy="1071564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ACA633AF-3209-BF0D-1450-6A91ACC8533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380744" y="4114800"/>
            <a:ext cx="1362456" cy="466344"/>
          </a:xfrm>
        </p:spPr>
        <p:txBody>
          <a:bodyPr lIns="91440" tIns="45720" rIns="91440" bIns="45720"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1" spc="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F70EFB68-D184-8E31-A027-F291D78776B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380744" y="4599432"/>
            <a:ext cx="1362456" cy="740664"/>
          </a:xfrm>
        </p:spPr>
        <p:txBody>
          <a:bodyPr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spc="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20FBF32C-8DDB-F094-1C74-FDE91B64F98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538728" y="4114800"/>
            <a:ext cx="1362456" cy="466344"/>
          </a:xfrm>
        </p:spPr>
        <p:txBody>
          <a:bodyPr lIns="91440" tIns="45720" rIns="91440" bIns="45720"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1" spc="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C5237567-8AEF-3966-7CED-5DA3ACD21E7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538728" y="4599432"/>
            <a:ext cx="1362456" cy="740664"/>
          </a:xfrm>
        </p:spPr>
        <p:txBody>
          <a:bodyPr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spc="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7137587B-C03C-671F-AED7-4B974605AF4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724144" y="4114800"/>
            <a:ext cx="1362456" cy="466344"/>
          </a:xfrm>
        </p:spPr>
        <p:txBody>
          <a:bodyPr lIns="91440" tIns="45720" rIns="91440" bIns="45720"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1" spc="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25D4A96A-10D9-D4AD-C775-61041F026BA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724144" y="4599432"/>
            <a:ext cx="1362456" cy="740664"/>
          </a:xfrm>
        </p:spPr>
        <p:txBody>
          <a:bodyPr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spc="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11">
            <a:extLst>
              <a:ext uri="{FF2B5EF4-FFF2-40B4-BE49-F238E27FC236}">
                <a16:creationId xmlns:a16="http://schemas.microsoft.com/office/drawing/2014/main" id="{81308FE1-98CC-9FD0-5CF1-5A8E61C5BA9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872984" y="4114800"/>
            <a:ext cx="1362456" cy="466344"/>
          </a:xfrm>
        </p:spPr>
        <p:txBody>
          <a:bodyPr lIns="91440" tIns="45720" rIns="91440" bIns="45720"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1" spc="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B6FB197B-711E-A949-62E5-216CBC83FFB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872984" y="4599432"/>
            <a:ext cx="1362456" cy="740664"/>
          </a:xfrm>
        </p:spPr>
        <p:txBody>
          <a:bodyPr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spc="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BC5472B4-CBBF-AC70-5BA8-A0661E663D4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0058400" y="4114800"/>
            <a:ext cx="1362456" cy="466344"/>
          </a:xfrm>
        </p:spPr>
        <p:txBody>
          <a:bodyPr lIns="91440" tIns="45720" rIns="91440" bIns="45720"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1" spc="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C3CEEBDA-7860-91AD-704A-7A540E1E58F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0058400" y="4599432"/>
            <a:ext cx="1362456" cy="740664"/>
          </a:xfrm>
        </p:spPr>
        <p:txBody>
          <a:bodyPr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spc="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DF918527-798D-3B40-E0EA-38C0AEBA6D77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1648147" y="3018954"/>
            <a:ext cx="621792" cy="621792"/>
          </a:xfrm>
        </p:spPr>
        <p:txBody>
          <a:bodyPr anchor="ctr"/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1" name="Picture Placeholder 29">
            <a:extLst>
              <a:ext uri="{FF2B5EF4-FFF2-40B4-BE49-F238E27FC236}">
                <a16:creationId xmlns:a16="http://schemas.microsoft.com/office/drawing/2014/main" id="{B0D40292-F2DF-0641-6B78-370AC5C50094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3805117" y="3011109"/>
            <a:ext cx="621792" cy="621792"/>
          </a:xfrm>
        </p:spPr>
        <p:txBody>
          <a:bodyPr anchor="ctr"/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2" name="Picture Placeholder 29">
            <a:extLst>
              <a:ext uri="{FF2B5EF4-FFF2-40B4-BE49-F238E27FC236}">
                <a16:creationId xmlns:a16="http://schemas.microsoft.com/office/drawing/2014/main" id="{503DD6AB-C9B3-EBD7-080A-FB219B381225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995989" y="3026158"/>
            <a:ext cx="621792" cy="621792"/>
          </a:xfrm>
        </p:spPr>
        <p:txBody>
          <a:bodyPr anchor="ctr"/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3" name="Picture Placeholder 29">
            <a:extLst>
              <a:ext uri="{FF2B5EF4-FFF2-40B4-BE49-F238E27FC236}">
                <a16:creationId xmlns:a16="http://schemas.microsoft.com/office/drawing/2014/main" id="{E61A9741-3B1C-111D-B260-CF7E7F223F82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146207" y="3011109"/>
            <a:ext cx="621792" cy="621792"/>
          </a:xfrm>
        </p:spPr>
        <p:txBody>
          <a:bodyPr anchor="ctr"/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4" name="Picture Placeholder 29">
            <a:extLst>
              <a:ext uri="{FF2B5EF4-FFF2-40B4-BE49-F238E27FC236}">
                <a16:creationId xmlns:a16="http://schemas.microsoft.com/office/drawing/2014/main" id="{E49C1AE1-BC78-2CE3-D292-61496AC727DE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0347831" y="3017032"/>
            <a:ext cx="621792" cy="621792"/>
          </a:xfrm>
        </p:spPr>
        <p:txBody>
          <a:bodyPr anchor="ctr"/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9" name="Text Placeholder 11">
            <a:extLst>
              <a:ext uri="{FF2B5EF4-FFF2-40B4-BE49-F238E27FC236}">
                <a16:creationId xmlns:a16="http://schemas.microsoft.com/office/drawing/2014/main" id="{3B71C9DC-B9E5-6C34-B451-BA2224CCDDE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2350008" y="4279392"/>
            <a:ext cx="146304" cy="146304"/>
          </a:xfrm>
          <a:prstGeom prst="ellipse">
            <a:avLst/>
          </a:prstGeom>
          <a:solidFill>
            <a:schemeClr val="accent6"/>
          </a:solidFill>
        </p:spPr>
        <p:txBody>
          <a:bodyPr lIns="0" tIns="0" rIns="0" b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00" b="0" spc="0" baseline="0">
                <a:noFill/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11">
            <a:extLst>
              <a:ext uri="{FF2B5EF4-FFF2-40B4-BE49-F238E27FC236}">
                <a16:creationId xmlns:a16="http://schemas.microsoft.com/office/drawing/2014/main" id="{0596D87F-0114-685D-7F97-873DBA55794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517136" y="4279392"/>
            <a:ext cx="146304" cy="146304"/>
          </a:xfrm>
          <a:prstGeom prst="ellipse">
            <a:avLst/>
          </a:prstGeom>
          <a:solidFill>
            <a:schemeClr val="accent5"/>
          </a:solidFill>
        </p:spPr>
        <p:txBody>
          <a:bodyPr lIns="0" tIns="0" rIns="0" b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00" b="0" spc="0" baseline="0">
                <a:noFill/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11">
            <a:extLst>
              <a:ext uri="{FF2B5EF4-FFF2-40B4-BE49-F238E27FC236}">
                <a16:creationId xmlns:a16="http://schemas.microsoft.com/office/drawing/2014/main" id="{5D4E3F00-5755-F2EF-97C8-0FE775CAE04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702552" y="4279392"/>
            <a:ext cx="146304" cy="146304"/>
          </a:xfrm>
          <a:prstGeom prst="ellipse">
            <a:avLst/>
          </a:prstGeom>
          <a:solidFill>
            <a:schemeClr val="accent4"/>
          </a:solidFill>
        </p:spPr>
        <p:txBody>
          <a:bodyPr lIns="0" tIns="0" rIns="0" b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00" b="0" spc="0" baseline="0">
                <a:noFill/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Text Placeholder 11">
            <a:extLst>
              <a:ext uri="{FF2B5EF4-FFF2-40B4-BE49-F238E27FC236}">
                <a16:creationId xmlns:a16="http://schemas.microsoft.com/office/drawing/2014/main" id="{29543A01-39BF-D362-26F8-BD1E7D0D3C8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842248" y="4279392"/>
            <a:ext cx="146304" cy="146304"/>
          </a:xfrm>
          <a:prstGeom prst="ellipse">
            <a:avLst/>
          </a:prstGeom>
          <a:solidFill>
            <a:schemeClr val="accent2"/>
          </a:solidFill>
        </p:spPr>
        <p:txBody>
          <a:bodyPr lIns="0" tIns="0" rIns="0" b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00" b="0" spc="0" baseline="0">
                <a:noFill/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Text Placeholder 11">
            <a:extLst>
              <a:ext uri="{FF2B5EF4-FFF2-40B4-BE49-F238E27FC236}">
                <a16:creationId xmlns:a16="http://schemas.microsoft.com/office/drawing/2014/main" id="{BB6B72CD-75B9-D90F-4767-2141AEF3B20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11055096" y="4279392"/>
            <a:ext cx="146304" cy="146304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00" b="0" spc="0" baseline="0">
                <a:noFill/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90831991"/>
      </p:ext>
    </p:extLst>
  </p:cSld>
  <p:clrMapOvr>
    <a:masterClrMapping/>
  </p:clrMapOvr>
  <p:transition spd="slow">
    <p:push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10">
            <a:extLst>
              <a:ext uri="{FF2B5EF4-FFF2-40B4-BE49-F238E27FC236}">
                <a16:creationId xmlns:a16="http://schemas.microsoft.com/office/drawing/2014/main" id="{89A27E14-C943-C294-334B-4D6A7500F3B5}"/>
              </a:ext>
            </a:extLst>
          </p:cNvPr>
          <p:cNvSpPr/>
          <p:nvPr userDrawn="1"/>
        </p:nvSpPr>
        <p:spPr>
          <a:xfrm rot="5400000">
            <a:off x="7383937" y="2039848"/>
            <a:ext cx="6858000" cy="2778304"/>
          </a:xfrm>
          <a:custGeom>
            <a:avLst/>
            <a:gdLst>
              <a:gd name="connsiteX0" fmla="*/ 0 w 6858000"/>
              <a:gd name="connsiteY0" fmla="*/ 1050199 h 2778304"/>
              <a:gd name="connsiteX1" fmla="*/ 0 w 6858000"/>
              <a:gd name="connsiteY1" fmla="*/ 0 h 2778304"/>
              <a:gd name="connsiteX2" fmla="*/ 6858000 w 6858000"/>
              <a:gd name="connsiteY2" fmla="*/ 0 h 2778304"/>
              <a:gd name="connsiteX3" fmla="*/ 6858000 w 6858000"/>
              <a:gd name="connsiteY3" fmla="*/ 1193215 h 2778304"/>
              <a:gd name="connsiteX4" fmla="*/ 6790588 w 6858000"/>
              <a:gd name="connsiteY4" fmla="*/ 1211701 h 2778304"/>
              <a:gd name="connsiteX5" fmla="*/ 3050431 w 6858000"/>
              <a:gd name="connsiteY5" fmla="*/ 2778245 h 2778304"/>
              <a:gd name="connsiteX6" fmla="*/ 37813 w 6858000"/>
              <a:gd name="connsiteY6" fmla="*/ 1183549 h 2778304"/>
              <a:gd name="connsiteX7" fmla="*/ 0 w 6858000"/>
              <a:gd name="connsiteY7" fmla="*/ 1050199 h 2778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858000" h="2778304">
                <a:moveTo>
                  <a:pt x="0" y="1050199"/>
                </a:moveTo>
                <a:lnTo>
                  <a:pt x="0" y="0"/>
                </a:lnTo>
                <a:lnTo>
                  <a:pt x="6858000" y="0"/>
                </a:lnTo>
                <a:lnTo>
                  <a:pt x="6858000" y="1193215"/>
                </a:lnTo>
                <a:lnTo>
                  <a:pt x="6790588" y="1211701"/>
                </a:lnTo>
                <a:cubicBezTo>
                  <a:pt x="5439260" y="1649845"/>
                  <a:pt x="4603740" y="2770251"/>
                  <a:pt x="3050431" y="2778245"/>
                </a:cubicBezTo>
                <a:cubicBezTo>
                  <a:pt x="1377637" y="2786855"/>
                  <a:pt x="283199" y="1854180"/>
                  <a:pt x="37813" y="1183549"/>
                </a:cubicBezTo>
                <a:lnTo>
                  <a:pt x="0" y="1050199"/>
                </a:lnTo>
                <a:close/>
              </a:path>
            </a:pathLst>
          </a:custGeom>
          <a:gradFill flip="none" rotWithShape="1">
            <a:gsLst>
              <a:gs pos="26000">
                <a:schemeClr val="accent3">
                  <a:lumMod val="25000"/>
                </a:schemeClr>
              </a:gs>
              <a:gs pos="73000">
                <a:schemeClr val="accent1">
                  <a:alpha val="33146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BE5C5BCA-F960-4024-7215-2D2EFD0FEBF3}"/>
              </a:ext>
            </a:extLst>
          </p:cNvPr>
          <p:cNvSpPr/>
          <p:nvPr userDrawn="1"/>
        </p:nvSpPr>
        <p:spPr>
          <a:xfrm rot="16200000" flipV="1">
            <a:off x="7907199" y="2573198"/>
            <a:ext cx="6858000" cy="1711602"/>
          </a:xfrm>
          <a:custGeom>
            <a:avLst/>
            <a:gdLst>
              <a:gd name="connsiteX0" fmla="*/ 6858000 w 6858000"/>
              <a:gd name="connsiteY0" fmla="*/ 1010661 h 1711602"/>
              <a:gd name="connsiteX1" fmla="*/ 6858000 w 6858000"/>
              <a:gd name="connsiteY1" fmla="*/ 0 h 1711602"/>
              <a:gd name="connsiteX2" fmla="*/ 0 w 6858000"/>
              <a:gd name="connsiteY2" fmla="*/ 0 h 1711602"/>
              <a:gd name="connsiteX3" fmla="*/ 0 w 6858000"/>
              <a:gd name="connsiteY3" fmla="*/ 983884 h 1711602"/>
              <a:gd name="connsiteX4" fmla="*/ 11078 w 6858000"/>
              <a:gd name="connsiteY4" fmla="*/ 997657 h 1711602"/>
              <a:gd name="connsiteX5" fmla="*/ 1866819 w 6858000"/>
              <a:gd name="connsiteY5" fmla="*/ 1711565 h 1711602"/>
              <a:gd name="connsiteX6" fmla="*/ 5098965 w 6858000"/>
              <a:gd name="connsiteY6" fmla="*/ 622006 h 1711602"/>
              <a:gd name="connsiteX7" fmla="*/ 6746500 w 6858000"/>
              <a:gd name="connsiteY7" fmla="*/ 959665 h 1711602"/>
              <a:gd name="connsiteX8" fmla="*/ 6858000 w 6858000"/>
              <a:gd name="connsiteY8" fmla="*/ 1010661 h 1711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8000" h="1711602">
                <a:moveTo>
                  <a:pt x="6858000" y="1010661"/>
                </a:moveTo>
                <a:lnTo>
                  <a:pt x="6858000" y="0"/>
                </a:lnTo>
                <a:lnTo>
                  <a:pt x="0" y="0"/>
                </a:lnTo>
                <a:lnTo>
                  <a:pt x="0" y="983884"/>
                </a:lnTo>
                <a:lnTo>
                  <a:pt x="11078" y="997657"/>
                </a:lnTo>
                <a:cubicBezTo>
                  <a:pt x="328616" y="1355920"/>
                  <a:pt x="976833" y="1715803"/>
                  <a:pt x="1866819" y="1711565"/>
                </a:cubicBezTo>
                <a:cubicBezTo>
                  <a:pt x="3161344" y="1705400"/>
                  <a:pt x="3719617" y="643352"/>
                  <a:pt x="5098965" y="622006"/>
                </a:cubicBezTo>
                <a:cubicBezTo>
                  <a:pt x="5788640" y="611332"/>
                  <a:pt x="6326795" y="775968"/>
                  <a:pt x="6746500" y="959665"/>
                </a:cubicBezTo>
                <a:lnTo>
                  <a:pt x="6858000" y="1010661"/>
                </a:lnTo>
                <a:close/>
              </a:path>
            </a:pathLst>
          </a:custGeom>
          <a:gradFill>
            <a:gsLst>
              <a:gs pos="79000">
                <a:schemeClr val="accent4">
                  <a:lumMod val="75000"/>
                  <a:alpha val="79763"/>
                </a:schemeClr>
              </a:gs>
              <a:gs pos="37000">
                <a:schemeClr val="accent3">
                  <a:lumMod val="25000"/>
                  <a:alpha val="27934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 13">
            <a:extLst>
              <a:ext uri="{FF2B5EF4-FFF2-40B4-BE49-F238E27FC236}">
                <a16:creationId xmlns:a16="http://schemas.microsoft.com/office/drawing/2014/main" id="{6F62D03F-D065-13FE-5D30-58C2523BD14D}"/>
              </a:ext>
            </a:extLst>
          </p:cNvPr>
          <p:cNvSpPr/>
          <p:nvPr userDrawn="1"/>
        </p:nvSpPr>
        <p:spPr>
          <a:xfrm rot="5400000">
            <a:off x="7877130" y="2543131"/>
            <a:ext cx="6858001" cy="1771739"/>
          </a:xfrm>
          <a:custGeom>
            <a:avLst/>
            <a:gdLst>
              <a:gd name="connsiteX0" fmla="*/ 0 w 6858001"/>
              <a:gd name="connsiteY0" fmla="*/ 1273784 h 1771739"/>
              <a:gd name="connsiteX1" fmla="*/ 0 w 6858001"/>
              <a:gd name="connsiteY1" fmla="*/ 0 h 1771739"/>
              <a:gd name="connsiteX2" fmla="*/ 6858001 w 6858001"/>
              <a:gd name="connsiteY2" fmla="*/ 0 h 1771739"/>
              <a:gd name="connsiteX3" fmla="*/ 6858001 w 6858001"/>
              <a:gd name="connsiteY3" fmla="*/ 34923 h 1771739"/>
              <a:gd name="connsiteX4" fmla="*/ 6735259 w 6858001"/>
              <a:gd name="connsiteY4" fmla="*/ 32862 h 1771739"/>
              <a:gd name="connsiteX5" fmla="*/ 1961998 w 6858001"/>
              <a:gd name="connsiteY5" fmla="*/ 1771680 h 1771739"/>
              <a:gd name="connsiteX6" fmla="*/ 151257 w 6858001"/>
              <a:gd name="connsiteY6" fmla="*/ 1358806 h 1771739"/>
              <a:gd name="connsiteX7" fmla="*/ 0 w 6858001"/>
              <a:gd name="connsiteY7" fmla="*/ 1273784 h 1771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858001" h="1771739">
                <a:moveTo>
                  <a:pt x="0" y="1273784"/>
                </a:moveTo>
                <a:lnTo>
                  <a:pt x="0" y="0"/>
                </a:lnTo>
                <a:lnTo>
                  <a:pt x="6858001" y="0"/>
                </a:lnTo>
                <a:lnTo>
                  <a:pt x="6858001" y="34923"/>
                </a:lnTo>
                <a:lnTo>
                  <a:pt x="6735259" y="32862"/>
                </a:lnTo>
                <a:cubicBezTo>
                  <a:pt x="4698226" y="66929"/>
                  <a:pt x="3873763" y="1761840"/>
                  <a:pt x="1961998" y="1771680"/>
                </a:cubicBezTo>
                <a:cubicBezTo>
                  <a:pt x="1245087" y="1775370"/>
                  <a:pt x="634403" y="1606171"/>
                  <a:pt x="151257" y="1358806"/>
                </a:cubicBezTo>
                <a:lnTo>
                  <a:pt x="0" y="1273784"/>
                </a:lnTo>
                <a:close/>
              </a:path>
            </a:pathLst>
          </a:custGeom>
          <a:gradFill>
            <a:gsLst>
              <a:gs pos="32000">
                <a:schemeClr val="tx2">
                  <a:alpha val="48229"/>
                </a:schemeClr>
              </a:gs>
              <a:gs pos="100000">
                <a:schemeClr val="accent6">
                  <a:alpha val="4858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5336" y="822960"/>
            <a:ext cx="8878824" cy="1069848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3DC3A9-D4E6-42CF-91A8-F267C7C66C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36192" y="2185416"/>
            <a:ext cx="3621024" cy="493776"/>
          </a:xfrm>
        </p:spPr>
        <p:txBody>
          <a:bodyPr anchor="t"/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36192" y="2743200"/>
            <a:ext cx="3621024" cy="2578608"/>
          </a:xfrm>
        </p:spPr>
        <p:txBody>
          <a:bodyPr/>
          <a:lstStyle>
            <a:lvl1pPr marL="228600" indent="-228600">
              <a:defRPr sz="1800"/>
            </a:lvl1pPr>
            <a:lvl2pPr indent="-228600">
              <a:defRPr sz="1600"/>
            </a:lvl2pPr>
            <a:lvl3pPr indent="-228600">
              <a:defRPr sz="1400"/>
            </a:lvl3pPr>
            <a:lvl4pPr indent="-228600">
              <a:defRPr sz="1200"/>
            </a:lvl4pPr>
            <a:lvl5pPr indent="-228600"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00C9C6-BD61-4D2C-9146-FB785BAE4F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541264" y="2185416"/>
            <a:ext cx="3621024" cy="493776"/>
          </a:xfrm>
        </p:spPr>
        <p:txBody>
          <a:bodyPr anchor="t"/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E342EE-68BB-484D-98C3-48A7847549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541264" y="2743200"/>
            <a:ext cx="3621024" cy="2578608"/>
          </a:xfrm>
        </p:spPr>
        <p:txBody>
          <a:bodyPr/>
          <a:lstStyle>
            <a:lvl1pPr marL="228600" indent="-228600">
              <a:defRPr sz="1800"/>
            </a:lvl1pPr>
            <a:lvl2pPr indent="-228600">
              <a:defRPr sz="1600"/>
            </a:lvl2pPr>
            <a:lvl3pPr indent="-228600">
              <a:defRPr sz="1400"/>
            </a:lvl3pPr>
            <a:lvl4pPr indent="-228600">
              <a:defRPr sz="1200"/>
            </a:lvl4pPr>
            <a:lvl5pPr indent="-228600"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51CCCC-1589-401D-AE98-FC2871630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Crypto: investing &amp; trading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5D9D7D-8D9A-473E-AF0D-EF1940D79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460032"/>
      </p:ext>
    </p:extLst>
  </p:cSld>
  <p:clrMapOvr>
    <a:masterClrMapping/>
  </p:clrMapOvr>
  <p:transition spd="slow">
    <p:push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392" y="832104"/>
            <a:ext cx="10881360" cy="106984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14984" y="2212848"/>
            <a:ext cx="10332720" cy="35478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C57CF0-034F-450D-937C-718D5AF1A0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29184" y="411480"/>
            <a:ext cx="521208" cy="31089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 b="0" i="0">
                <a:solidFill>
                  <a:schemeClr val="bg1"/>
                </a:solidFill>
                <a:latin typeface="+mn-lt"/>
                <a:cs typeface="Segoe UI Light" panose="020B0502040204020203" pitchFamily="34" charset="0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567522-C3B6-46EB-A361-BEC2510B00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6344" y="6190488"/>
            <a:ext cx="2331720" cy="2743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 b="0" i="0">
                <a:solidFill>
                  <a:schemeClr val="bg1"/>
                </a:solidFill>
                <a:latin typeface="+mn-lt"/>
                <a:cs typeface="Segoe UI Light" panose="020B0502040204020203" pitchFamily="34" charset="0"/>
              </a:defRPr>
            </a:lvl1pPr>
          </a:lstStyle>
          <a:p>
            <a:r>
              <a:rPr lang="en-US"/>
              <a:t>Crypto: investing &amp; trading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BA4A2D6-617E-EEA3-E4EE-5BDB472F6A43}"/>
              </a:ext>
            </a:extLst>
          </p:cNvPr>
          <p:cNvCxnSpPr>
            <a:cxnSpLocks/>
          </p:cNvCxnSpPr>
          <p:nvPr userDrawn="1"/>
        </p:nvCxnSpPr>
        <p:spPr>
          <a:xfrm>
            <a:off x="594170" y="846661"/>
            <a:ext cx="0" cy="5111012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70" r:id="rId7"/>
    <p:sldLayoutId id="2147483669" r:id="rId8"/>
    <p:sldLayoutId id="2147483653" r:id="rId9"/>
    <p:sldLayoutId id="2147483665" r:id="rId10"/>
    <p:sldLayoutId id="2147483666" r:id="rId11"/>
    <p:sldLayoutId id="2147483667" r:id="rId12"/>
    <p:sldLayoutId id="2147483668" r:id="rId13"/>
    <p:sldLayoutId id="2147483651" r:id="rId14"/>
    <p:sldLayoutId id="2147483652" r:id="rId15"/>
    <p:sldLayoutId id="2147483654" r:id="rId16"/>
    <p:sldLayoutId id="2147483655" r:id="rId17"/>
    <p:sldLayoutId id="2147483656" r:id="rId18"/>
    <p:sldLayoutId id="2147483657" r:id="rId19"/>
  </p:sldLayoutIdLst>
  <p:transition spd="slow">
    <p:push/>
  </p:transition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 cap="all" spc="600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347472" algn="l" defTabSz="914400" rtl="0" eaLnBrk="1" latinLnBrk="0" hangingPunct="1">
        <a:lnSpc>
          <a:spcPct val="90000"/>
        </a:lnSpc>
        <a:spcBef>
          <a:spcPts val="1000"/>
        </a:spcBef>
        <a:buClr>
          <a:schemeClr val="accent6"/>
        </a:buClr>
        <a:buFont typeface="Courier New" panose="02070309020205020404" pitchFamily="49" charset="0"/>
        <a:buChar char="o"/>
        <a:defRPr sz="2800" kern="1200">
          <a:solidFill>
            <a:schemeClr val="bg1"/>
          </a:solidFill>
          <a:latin typeface="+mn-lt"/>
          <a:ea typeface="+mn-ea"/>
          <a:cs typeface="Segoe UI" panose="020B0502040204020203" pitchFamily="34" charset="0"/>
        </a:defRPr>
      </a:lvl1pPr>
      <a:lvl2pPr marL="685800" indent="-347472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Courier New" panose="02070309020205020404" pitchFamily="49" charset="0"/>
        <a:buChar char="o"/>
        <a:defRPr sz="2400" kern="1200">
          <a:solidFill>
            <a:schemeClr val="bg1"/>
          </a:solidFill>
          <a:latin typeface="+mn-lt"/>
          <a:ea typeface="+mn-ea"/>
          <a:cs typeface="Segoe UI" panose="020B0502040204020203" pitchFamily="34" charset="0"/>
        </a:defRPr>
      </a:lvl2pPr>
      <a:lvl3pPr marL="1143000" indent="-347472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Courier New" panose="02070309020205020404" pitchFamily="49" charset="0"/>
        <a:buChar char="o"/>
        <a:defRPr sz="2000" kern="1200">
          <a:solidFill>
            <a:schemeClr val="bg1"/>
          </a:solidFill>
          <a:latin typeface="+mn-lt"/>
          <a:ea typeface="+mn-ea"/>
          <a:cs typeface="Segoe UI" panose="020B0502040204020203" pitchFamily="34" charset="0"/>
        </a:defRPr>
      </a:lvl3pPr>
      <a:lvl4pPr marL="1600200" indent="-347472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Courier New" panose="02070309020205020404" pitchFamily="49" charset="0"/>
        <a:buChar char="o"/>
        <a:defRPr sz="1800" kern="1200">
          <a:solidFill>
            <a:schemeClr val="bg1"/>
          </a:solidFill>
          <a:latin typeface="+mn-lt"/>
          <a:ea typeface="+mn-ea"/>
          <a:cs typeface="Segoe UI" panose="020B0502040204020203" pitchFamily="34" charset="0"/>
        </a:defRPr>
      </a:lvl4pPr>
      <a:lvl5pPr marL="2057400" indent="-347472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Courier New" panose="02070309020205020404" pitchFamily="49" charset="0"/>
        <a:buChar char="o"/>
        <a:defRPr sz="1800" kern="1200">
          <a:solidFill>
            <a:schemeClr val="bg1"/>
          </a:solidFill>
          <a:latin typeface="+mn-lt"/>
          <a:ea typeface="+mn-ea"/>
          <a:cs typeface="Segoe UI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40" userDrawn="1">
          <p15:clr>
            <a:srgbClr val="547EBF"/>
          </p15:clr>
        </p15:guide>
        <p15:guide id="4" orient="horz" pos="240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7" pos="3960" userDrawn="1">
          <p15:clr>
            <a:srgbClr val="547EBF"/>
          </p15:clr>
        </p15:guide>
        <p15:guide id="8" pos="3720" userDrawn="1">
          <p15:clr>
            <a:srgbClr val="547EBF"/>
          </p15:clr>
        </p15:guide>
        <p15:guide id="9" pos="2112" userDrawn="1">
          <p15:clr>
            <a:srgbClr val="547EBF"/>
          </p15:clr>
        </p15:guide>
        <p15:guide id="10" pos="1848" userDrawn="1">
          <p15:clr>
            <a:srgbClr val="547EBF"/>
          </p15:clr>
        </p15:guide>
        <p15:guide id="11" pos="5568" userDrawn="1">
          <p15:clr>
            <a:srgbClr val="547EBF"/>
          </p15:clr>
        </p15:guide>
        <p15:guide id="12" pos="5832" userDrawn="1">
          <p15:clr>
            <a:srgbClr val="547EBF"/>
          </p15:clr>
        </p15:guide>
        <p15:guide id="13" pos="4968" userDrawn="1">
          <p15:clr>
            <a:srgbClr val="9FCC3B"/>
          </p15:clr>
        </p15:guide>
        <p15:guide id="14" pos="5208" userDrawn="1">
          <p15:clr>
            <a:srgbClr val="9FCC3B"/>
          </p15:clr>
        </p15:guide>
        <p15:guide id="15" pos="2712" userDrawn="1">
          <p15:clr>
            <a:srgbClr val="9FCC3B"/>
          </p15:clr>
        </p15:guide>
        <p15:guide id="16" pos="2472" userDrawn="1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870DB4-0446-EF22-E8E0-3A5B83923AC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Continuous Cybersecurity Threat Monitoring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96329B1-2D04-0F3A-1081-C5117D8CE1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60320" y="4261104"/>
            <a:ext cx="7068312" cy="2241296"/>
          </a:xfrm>
        </p:spPr>
        <p:txBody>
          <a:bodyPr/>
          <a:lstStyle/>
          <a:p>
            <a:r>
              <a:rPr lang="hr-HR" b="1"/>
              <a:t>Fakultet organizacije i informatike</a:t>
            </a:r>
          </a:p>
          <a:p>
            <a:r>
              <a:rPr lang="hr-HR" b="1"/>
              <a:t>Sigurnost organizacijskih sustava</a:t>
            </a:r>
          </a:p>
          <a:p>
            <a:r>
              <a:rPr lang="hr-HR" b="1"/>
              <a:t>Studenti: Zdravko Blažević, Antonio Dumić, Jakov Glavač, Matko Kekez</a:t>
            </a:r>
          </a:p>
          <a:p>
            <a:r>
              <a:rPr lang="hr-HR" b="1"/>
              <a:t>Mentor: Izv. prof. dr. sc. Igor Tomičić</a:t>
            </a:r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17234911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5F8F6E-8352-6054-8700-35F5C69D8D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zervirano mjesto broja slajda 3">
            <a:extLst>
              <a:ext uri="{FF2B5EF4-FFF2-40B4-BE49-F238E27FC236}">
                <a16:creationId xmlns:a16="http://schemas.microsoft.com/office/drawing/2014/main" id="{B5E51CBD-3CC2-D1A2-5A84-DE573F3A4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B52335E0-59B0-7ECE-E446-0568E9AAC5E5}"/>
              </a:ext>
            </a:extLst>
          </p:cNvPr>
          <p:cNvSpPr txBox="1">
            <a:spLocks/>
          </p:cNvSpPr>
          <p:nvPr/>
        </p:nvSpPr>
        <p:spPr>
          <a:xfrm>
            <a:off x="466343" y="6190488"/>
            <a:ext cx="5103183" cy="2743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b="0" i="0" kern="1200">
                <a:solidFill>
                  <a:schemeClr val="bg1"/>
                </a:solidFill>
                <a:latin typeface="+mn-lt"/>
                <a:ea typeface="+mn-ea"/>
                <a:cs typeface="Segoe UI Light" panose="020B05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/>
              <a:t>Continuous Cybersecurity Threat Monitoring</a:t>
            </a:r>
          </a:p>
        </p:txBody>
      </p:sp>
      <p:pic>
        <p:nvPicPr>
          <p:cNvPr id="8" name="Slika 7">
            <a:extLst>
              <a:ext uri="{FF2B5EF4-FFF2-40B4-BE49-F238E27FC236}">
                <a16:creationId xmlns:a16="http://schemas.microsoft.com/office/drawing/2014/main" id="{9FEA90AA-BF77-BBDA-47AA-C8635C0F1C9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966556" y="869159"/>
            <a:ext cx="6006675" cy="4880861"/>
          </a:xfrm>
          <a:prstGeom prst="rect">
            <a:avLst/>
          </a:prstGeom>
        </p:spPr>
      </p:pic>
      <p:pic>
        <p:nvPicPr>
          <p:cNvPr id="5" name="Slika 4" descr="Slika na kojoj se prikazuje tekst, snimka zaslona, softver, Multimedijski softver&#10;&#10;Sadržaj generiran uz AI možda nije točan.">
            <a:extLst>
              <a:ext uri="{FF2B5EF4-FFF2-40B4-BE49-F238E27FC236}">
                <a16:creationId xmlns:a16="http://schemas.microsoft.com/office/drawing/2014/main" id="{D2E50273-0EEC-CF53-051A-9CA4547408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3231" y="869159"/>
            <a:ext cx="4923113" cy="2608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371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E73D4-535B-6DCC-2268-43A5E9E12C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5336" y="822959"/>
            <a:ext cx="8878824" cy="1680095"/>
          </a:xfrm>
        </p:spPr>
        <p:txBody>
          <a:bodyPr/>
          <a:lstStyle/>
          <a:p>
            <a:r>
              <a:rPr lang="hr-HR"/>
              <a:t>INSTALACIJA I</a:t>
            </a:r>
            <a:r>
              <a:rPr lang="en-US"/>
              <a:t> </a:t>
            </a:r>
            <a:r>
              <a:rPr lang="hr-HR"/>
              <a:t>KONFUGURACIJA SECURITY ONION-A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59FCA3-0124-0FA6-220B-D72E8F803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11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07ABA7-FC97-4D42-C4BC-897A88CF39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6343" y="6190488"/>
            <a:ext cx="5103183" cy="274320"/>
          </a:xfrm>
        </p:spPr>
        <p:txBody>
          <a:bodyPr/>
          <a:lstStyle/>
          <a:p>
            <a:r>
              <a:rPr lang="en-US"/>
              <a:t>Continuous Cybersecurity Threat Monitoring</a:t>
            </a:r>
          </a:p>
        </p:txBody>
      </p:sp>
      <p:pic>
        <p:nvPicPr>
          <p:cNvPr id="5" name="Slika 4" descr="Slika na kojoj se prikazuje tekst, elektronika, snimka zaslona, zaslon&#10;&#10;Sadržaj generiran uz AI možda nije točan.">
            <a:extLst>
              <a:ext uri="{FF2B5EF4-FFF2-40B4-BE49-F238E27FC236}">
                <a16:creationId xmlns:a16="http://schemas.microsoft.com/office/drawing/2014/main" id="{CAD7E147-8C13-CC96-EE5E-7FE9AF402D8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662" t="4859" r="5836" b="7805"/>
          <a:stretch>
            <a:fillRect/>
          </a:stretch>
        </p:blipFill>
        <p:spPr>
          <a:xfrm>
            <a:off x="4882896" y="2239080"/>
            <a:ext cx="6465624" cy="4215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080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DA0900-C057-3E15-45E0-A5B3F08128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69E326-137A-4740-D52F-7707663F37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3584" y="1491270"/>
            <a:ext cx="9921240" cy="2166330"/>
          </a:xfrm>
        </p:spPr>
        <p:txBody>
          <a:bodyPr/>
          <a:lstStyle/>
          <a:p>
            <a:r>
              <a:rPr lang="hr-HR"/>
              <a:t>Generiranje normalnog mrežnog prometa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745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127998-B13A-1255-8552-3F260C0670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781626-9788-B7BD-50D0-44C36A25D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13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A85F83-36A7-DB21-87B9-A621AAA36A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6343" y="6190488"/>
            <a:ext cx="5103183" cy="274320"/>
          </a:xfrm>
        </p:spPr>
        <p:txBody>
          <a:bodyPr/>
          <a:lstStyle/>
          <a:p>
            <a:r>
              <a:rPr lang="en-US"/>
              <a:t>Continuous Cybersecurity Threat Monitoring</a:t>
            </a:r>
          </a:p>
        </p:txBody>
      </p:sp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ECFF152-431C-FEF5-3BFB-DF25026F4E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518" y="837432"/>
            <a:ext cx="5948772" cy="3127014"/>
          </a:xfrm>
          <a:prstGeom prst="rect">
            <a:avLst/>
          </a:prstGeom>
        </p:spPr>
      </p:pic>
      <p:pic>
        <p:nvPicPr>
          <p:cNvPr id="11" name="Picture 1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E705453-D704-E894-2F21-63BCCE893A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9973" y="2991489"/>
            <a:ext cx="5978368" cy="312701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0C64A28-178A-576D-6BDE-B94E80143344}"/>
              </a:ext>
            </a:extLst>
          </p:cNvPr>
          <p:cNvSpPr txBox="1"/>
          <p:nvPr/>
        </p:nvSpPr>
        <p:spPr>
          <a:xfrm>
            <a:off x="6908630" y="837432"/>
            <a:ext cx="47397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r-HR">
                <a:solidFill>
                  <a:schemeClr val="bg1"/>
                </a:solidFill>
                <a:ea typeface="Aptos" panose="020B0004020202020204" pitchFamily="34" charset="0"/>
                <a:cs typeface="Times New Roman" panose="02020603050405020304" pitchFamily="18" charset="0"/>
              </a:rPr>
              <a:t>i</a:t>
            </a:r>
            <a:r>
              <a:rPr lang="hr-HR">
                <a:solidFill>
                  <a:schemeClr val="bg1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perf3 -s</a:t>
            </a:r>
            <a:endParaRPr lang="hr-HR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BDA46ED-1F48-2DD5-F8D4-4A3C578C75D8}"/>
              </a:ext>
            </a:extLst>
          </p:cNvPr>
          <p:cNvSpPr txBox="1"/>
          <p:nvPr/>
        </p:nvSpPr>
        <p:spPr>
          <a:xfrm>
            <a:off x="2455932" y="5625395"/>
            <a:ext cx="6097022" cy="3951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  <a:buNone/>
            </a:pPr>
            <a:r>
              <a:rPr lang="hr-HR" sz="1800" kern="100">
                <a:solidFill>
                  <a:schemeClr val="bg1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iperf3 -c 192.168.200.22</a:t>
            </a:r>
          </a:p>
        </p:txBody>
      </p:sp>
    </p:spTree>
    <p:extLst>
      <p:ext uri="{BB962C8B-B14F-4D97-AF65-F5344CB8AC3E}">
        <p14:creationId xmlns:p14="http://schemas.microsoft.com/office/powerpoint/2010/main" val="645677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7C7BC0-3A1B-092C-2904-2A8EF76205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8B3F9D-5A16-AECD-B04B-291C591DB5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14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19B078-93CD-2CF2-B148-7705869D6F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6343" y="6190488"/>
            <a:ext cx="5103183" cy="274320"/>
          </a:xfrm>
        </p:spPr>
        <p:txBody>
          <a:bodyPr/>
          <a:lstStyle/>
          <a:p>
            <a:r>
              <a:rPr lang="en-US"/>
              <a:t>Continuous Cybersecurity Threat Monitoring</a:t>
            </a:r>
          </a:p>
        </p:txBody>
      </p:sp>
      <p:pic>
        <p:nvPicPr>
          <p:cNvPr id="2" name="Picture 1" descr="A computer screen with white text&#10;&#10;AI-generated content may be incorrect.">
            <a:extLst>
              <a:ext uri="{FF2B5EF4-FFF2-40B4-BE49-F238E27FC236}">
                <a16:creationId xmlns:a16="http://schemas.microsoft.com/office/drawing/2014/main" id="{80DB7A92-17A4-ACDB-E427-43EBB32979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1326" y="234831"/>
            <a:ext cx="6523797" cy="141152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82B03CE-B0B1-5216-6AE0-00C7FC7B190C}"/>
              </a:ext>
            </a:extLst>
          </p:cNvPr>
          <p:cNvSpPr txBox="1"/>
          <p:nvPr/>
        </p:nvSpPr>
        <p:spPr>
          <a:xfrm>
            <a:off x="1011326" y="1765841"/>
            <a:ext cx="60972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r-HR" sz="1800">
                <a:solidFill>
                  <a:schemeClr val="bg1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dd if=/dev/urandom of=/tmp/testfile.bin bs=1M count=50</a:t>
            </a:r>
            <a:endParaRPr lang="hr-HR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EBB11B-B17D-AFB2-1A56-032417A941CC}"/>
              </a:ext>
            </a:extLst>
          </p:cNvPr>
          <p:cNvSpPr txBox="1"/>
          <p:nvPr/>
        </p:nvSpPr>
        <p:spPr>
          <a:xfrm>
            <a:off x="769922" y="4578183"/>
            <a:ext cx="9485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r-HR">
                <a:solidFill>
                  <a:schemeClr val="bg1"/>
                </a:solidFill>
              </a:rPr>
              <a:t>wget http:// 192.168.200.22:8080/testfile.bin -O /tmp/testfile.bin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E2BF81E-0C1B-EAB5-B80D-14D366B3680B}"/>
              </a:ext>
            </a:extLst>
          </p:cNvPr>
          <p:cNvSpPr txBox="1"/>
          <p:nvPr/>
        </p:nvSpPr>
        <p:spPr>
          <a:xfrm>
            <a:off x="1011326" y="2502104"/>
            <a:ext cx="6097218" cy="3951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  <a:buNone/>
            </a:pPr>
            <a:r>
              <a:rPr lang="hr-HR" kern="100">
                <a:solidFill>
                  <a:schemeClr val="bg1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python3 -m http.server 8080     </a:t>
            </a:r>
          </a:p>
        </p:txBody>
      </p:sp>
      <p:pic>
        <p:nvPicPr>
          <p:cNvPr id="14" name="Picture 13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516EF479-73B3-00D6-CF66-320110671F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922" y="3005649"/>
            <a:ext cx="10219985" cy="150393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3B24BA-9ADF-793E-CBD5-57AAD5ED083A}"/>
              </a:ext>
            </a:extLst>
          </p:cNvPr>
          <p:cNvSpPr txBox="1"/>
          <p:nvPr/>
        </p:nvSpPr>
        <p:spPr>
          <a:xfrm>
            <a:off x="1011326" y="2121052"/>
            <a:ext cx="6097218" cy="3951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  <a:buNone/>
            </a:pPr>
            <a:r>
              <a:rPr lang="hr-HR" sz="1800" kern="100">
                <a:solidFill>
                  <a:schemeClr val="bg1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cd /tmp</a:t>
            </a:r>
          </a:p>
        </p:txBody>
      </p:sp>
      <p:pic>
        <p:nvPicPr>
          <p:cNvPr id="18" name="Picture 17" descr="A computer screen shot of a computer code&#10;&#10;AI-generated content may be incorrect.">
            <a:extLst>
              <a:ext uri="{FF2B5EF4-FFF2-40B4-BE49-F238E27FC236}">
                <a16:creationId xmlns:a16="http://schemas.microsoft.com/office/drawing/2014/main" id="{F3416DEF-6C61-667A-B883-56E806DE7A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3224" y="5289946"/>
            <a:ext cx="7201820" cy="1157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060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F0DB92A-A5C5-2991-E3AF-1289484179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75" y="1171802"/>
            <a:ext cx="11356975" cy="4514397"/>
          </a:xfrm>
          <a:prstGeom prst="rect">
            <a:avLst/>
          </a:prstGeom>
          <a:noFill/>
        </p:spPr>
      </p:pic>
      <p:sp>
        <p:nvSpPr>
          <p:cNvPr id="7" name="Slide Number Placeholder 6" hidden="1">
            <a:extLst>
              <a:ext uri="{FF2B5EF4-FFF2-40B4-BE49-F238E27FC236}">
                <a16:creationId xmlns:a16="http://schemas.microsoft.com/office/drawing/2014/main" id="{7456C8EE-0698-B906-2DA1-81B9F894729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329184" y="411480"/>
            <a:ext cx="521208" cy="310896"/>
          </a:xfrm>
        </p:spPr>
        <p:txBody>
          <a:bodyPr/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mtClean="0"/>
              <a:pPr>
                <a:spcAft>
                  <a:spcPts val="600"/>
                </a:spcAft>
              </a:pPr>
              <a:t>15</a:t>
            </a:fld>
            <a:endParaRPr lang="en-US"/>
          </a:p>
        </p:txBody>
      </p:sp>
      <p:sp>
        <p:nvSpPr>
          <p:cNvPr id="12" name="Footer Placeholder 3">
            <a:extLst>
              <a:ext uri="{FF2B5EF4-FFF2-40B4-BE49-F238E27FC236}">
                <a16:creationId xmlns:a16="http://schemas.microsoft.com/office/drawing/2014/main" id="{58EF0032-C8F7-CA99-98B8-3AD70E656E1F}"/>
              </a:ext>
            </a:extLst>
          </p:cNvPr>
          <p:cNvSpPr txBox="1">
            <a:spLocks/>
          </p:cNvSpPr>
          <p:nvPr/>
        </p:nvSpPr>
        <p:spPr>
          <a:xfrm>
            <a:off x="466343" y="6190488"/>
            <a:ext cx="5103183" cy="2743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b="0" i="0" kern="1200">
                <a:solidFill>
                  <a:schemeClr val="bg1"/>
                </a:solidFill>
                <a:latin typeface="+mn-lt"/>
                <a:ea typeface="+mn-ea"/>
                <a:cs typeface="Segoe UI Light" panose="020B05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/>
              <a:t>Continuous Cybersecurity Threat Monitoring</a:t>
            </a:r>
          </a:p>
        </p:txBody>
      </p:sp>
    </p:spTree>
    <p:extLst>
      <p:ext uri="{BB962C8B-B14F-4D97-AF65-F5344CB8AC3E}">
        <p14:creationId xmlns:p14="http://schemas.microsoft.com/office/powerpoint/2010/main" val="382715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09F7E9-9222-4839-DE78-A8D052B074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 hidden="1">
            <a:extLst>
              <a:ext uri="{FF2B5EF4-FFF2-40B4-BE49-F238E27FC236}">
                <a16:creationId xmlns:a16="http://schemas.microsoft.com/office/drawing/2014/main" id="{66C8C71F-E81B-17DC-A336-491B2CD98C1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329184" y="411480"/>
            <a:ext cx="521208" cy="310896"/>
          </a:xfrm>
        </p:spPr>
        <p:txBody>
          <a:bodyPr/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mtClean="0"/>
              <a:pPr>
                <a:spcAft>
                  <a:spcPts val="600"/>
                </a:spcAft>
              </a:pPr>
              <a:t>16</a:t>
            </a:fld>
            <a:endParaRPr lang="en-US"/>
          </a:p>
        </p:txBody>
      </p:sp>
      <p:sp>
        <p:nvSpPr>
          <p:cNvPr id="12" name="Footer Placeholder 3">
            <a:extLst>
              <a:ext uri="{FF2B5EF4-FFF2-40B4-BE49-F238E27FC236}">
                <a16:creationId xmlns:a16="http://schemas.microsoft.com/office/drawing/2014/main" id="{E6EE8BE0-6408-67A2-8011-F7DBF331D036}"/>
              </a:ext>
            </a:extLst>
          </p:cNvPr>
          <p:cNvSpPr txBox="1">
            <a:spLocks/>
          </p:cNvSpPr>
          <p:nvPr/>
        </p:nvSpPr>
        <p:spPr>
          <a:xfrm>
            <a:off x="466343" y="6190488"/>
            <a:ext cx="5103183" cy="2743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b="0" i="0" kern="1200">
                <a:solidFill>
                  <a:schemeClr val="bg1"/>
                </a:solidFill>
                <a:latin typeface="+mn-lt"/>
                <a:ea typeface="+mn-ea"/>
                <a:cs typeface="Segoe UI Light" panose="020B05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/>
              <a:t>Continuous Cybersecurity Threat Monitoring</a:t>
            </a:r>
          </a:p>
        </p:txBody>
      </p:sp>
      <p:pic>
        <p:nvPicPr>
          <p:cNvPr id="2" name="Picture 1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96A66676-4737-C161-FF3B-05696248CE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374" y="393191"/>
            <a:ext cx="7030427" cy="223296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38F7DA4-2BA2-85F3-D6AA-1F9F9ACFD244}"/>
              </a:ext>
            </a:extLst>
          </p:cNvPr>
          <p:cNvSpPr txBox="1"/>
          <p:nvPr/>
        </p:nvSpPr>
        <p:spPr>
          <a:xfrm>
            <a:off x="8013744" y="582100"/>
            <a:ext cx="39447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r-HR" sz="1800">
                <a:solidFill>
                  <a:schemeClr val="bg1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mysql -h 192.168.200.20 -u client1 -p</a:t>
            </a:r>
            <a:endParaRPr lang="hr-HR">
              <a:solidFill>
                <a:schemeClr val="bg1"/>
              </a:solidFill>
            </a:endParaRPr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079F269-0E75-94EF-7F7E-A84B2E7A3F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374" y="2964485"/>
            <a:ext cx="6434456" cy="2383841"/>
          </a:xfrm>
          <a:prstGeom prst="rect">
            <a:avLst/>
          </a:prstGeom>
        </p:spPr>
      </p:pic>
      <p:pic>
        <p:nvPicPr>
          <p:cNvPr id="6" name="Picture 5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88C7AE68-2EAC-2E66-7B00-658253094E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1705" y="1509673"/>
            <a:ext cx="4516760" cy="5149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592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C23033-F10B-CA56-F0BD-B80878C3BD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578BE-737A-77DF-774B-33ABA38656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3584" y="1491270"/>
            <a:ext cx="9921240" cy="2166330"/>
          </a:xfrm>
        </p:spPr>
        <p:txBody>
          <a:bodyPr/>
          <a:lstStyle/>
          <a:p>
            <a:r>
              <a:rPr lang="hr-HR"/>
              <a:t>Generiranje malicioznog mrežnog prometa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06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F602D8-29D2-DD0B-EC1A-A94AA9595E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 hidden="1">
            <a:extLst>
              <a:ext uri="{FF2B5EF4-FFF2-40B4-BE49-F238E27FC236}">
                <a16:creationId xmlns:a16="http://schemas.microsoft.com/office/drawing/2014/main" id="{33F2EA01-69E3-93F6-EBBE-01D1AD9FF82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329184" y="411480"/>
            <a:ext cx="521208" cy="310896"/>
          </a:xfrm>
        </p:spPr>
        <p:txBody>
          <a:bodyPr/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mtClean="0"/>
              <a:pPr>
                <a:spcAft>
                  <a:spcPts val="600"/>
                </a:spcAft>
              </a:pPr>
              <a:t>18</a:t>
            </a:fld>
            <a:endParaRPr lang="en-US"/>
          </a:p>
        </p:txBody>
      </p:sp>
      <p:sp>
        <p:nvSpPr>
          <p:cNvPr id="12" name="Footer Placeholder 3">
            <a:extLst>
              <a:ext uri="{FF2B5EF4-FFF2-40B4-BE49-F238E27FC236}">
                <a16:creationId xmlns:a16="http://schemas.microsoft.com/office/drawing/2014/main" id="{04963523-8373-C67C-B83D-7680B69E7702}"/>
              </a:ext>
            </a:extLst>
          </p:cNvPr>
          <p:cNvSpPr txBox="1">
            <a:spLocks/>
          </p:cNvSpPr>
          <p:nvPr/>
        </p:nvSpPr>
        <p:spPr>
          <a:xfrm>
            <a:off x="466343" y="6190488"/>
            <a:ext cx="5103183" cy="2743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b="0" i="0" kern="1200">
                <a:solidFill>
                  <a:schemeClr val="bg1"/>
                </a:solidFill>
                <a:latin typeface="+mn-lt"/>
                <a:ea typeface="+mn-ea"/>
                <a:cs typeface="Segoe UI Light" panose="020B05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/>
              <a:t>Continuous Cybersecurity Threat Monitoring</a:t>
            </a:r>
          </a:p>
        </p:txBody>
      </p:sp>
      <p:pic>
        <p:nvPicPr>
          <p:cNvPr id="3" name="Picture 2" descr="A computer screen shot of a computer program&#10;&#10;AI-generated content may be incorrect.">
            <a:extLst>
              <a:ext uri="{FF2B5EF4-FFF2-40B4-BE49-F238E27FC236}">
                <a16:creationId xmlns:a16="http://schemas.microsoft.com/office/drawing/2014/main" id="{6F0FADF3-874E-15C1-9FE4-D55037EB9A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352" y="391362"/>
            <a:ext cx="6482784" cy="2439619"/>
          </a:xfrm>
          <a:prstGeom prst="rect">
            <a:avLst/>
          </a:prstGeom>
        </p:spPr>
      </p:pic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B50A511-8349-286D-0791-50D4618230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1364" y="3077870"/>
            <a:ext cx="7649067" cy="338693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15ACD83-2994-229F-FFF7-A0BA8661B953}"/>
              </a:ext>
            </a:extLst>
          </p:cNvPr>
          <p:cNvSpPr txBox="1"/>
          <p:nvPr/>
        </p:nvSpPr>
        <p:spPr>
          <a:xfrm>
            <a:off x="7613295" y="391362"/>
            <a:ext cx="42519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r-HR" sz="1800">
                <a:solidFill>
                  <a:schemeClr val="bg1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nmap -sS 192.168.200.20</a:t>
            </a:r>
            <a:endParaRPr lang="hr-HR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6957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3F3472-83D3-8705-89FD-824A062BAE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 hidden="1">
            <a:extLst>
              <a:ext uri="{FF2B5EF4-FFF2-40B4-BE49-F238E27FC236}">
                <a16:creationId xmlns:a16="http://schemas.microsoft.com/office/drawing/2014/main" id="{5AD1A3F2-B94B-E477-6C29-A67E18DAB13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329184" y="411480"/>
            <a:ext cx="521208" cy="310896"/>
          </a:xfrm>
        </p:spPr>
        <p:txBody>
          <a:bodyPr/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mtClean="0"/>
              <a:pPr>
                <a:spcAft>
                  <a:spcPts val="600"/>
                </a:spcAft>
              </a:pPr>
              <a:t>19</a:t>
            </a:fld>
            <a:endParaRPr lang="en-US"/>
          </a:p>
        </p:txBody>
      </p:sp>
      <p:sp>
        <p:nvSpPr>
          <p:cNvPr id="12" name="Footer Placeholder 3">
            <a:extLst>
              <a:ext uri="{FF2B5EF4-FFF2-40B4-BE49-F238E27FC236}">
                <a16:creationId xmlns:a16="http://schemas.microsoft.com/office/drawing/2014/main" id="{95B25B2B-8048-5DD4-8719-2EB1342008C8}"/>
              </a:ext>
            </a:extLst>
          </p:cNvPr>
          <p:cNvSpPr txBox="1">
            <a:spLocks/>
          </p:cNvSpPr>
          <p:nvPr/>
        </p:nvSpPr>
        <p:spPr>
          <a:xfrm>
            <a:off x="466343" y="6190488"/>
            <a:ext cx="5103183" cy="2743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b="0" i="0" kern="1200">
                <a:solidFill>
                  <a:schemeClr val="bg1"/>
                </a:solidFill>
                <a:latin typeface="+mn-lt"/>
                <a:ea typeface="+mn-ea"/>
                <a:cs typeface="Segoe UI Light" panose="020B05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/>
              <a:t>Continuous Cybersecurity Threat Monitoring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37B8A9C-A2D1-F4AE-3617-CA68760F0EB2}"/>
              </a:ext>
            </a:extLst>
          </p:cNvPr>
          <p:cNvSpPr txBox="1"/>
          <p:nvPr/>
        </p:nvSpPr>
        <p:spPr>
          <a:xfrm>
            <a:off x="1585570" y="452189"/>
            <a:ext cx="42519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r-HR" b="1">
                <a:solidFill>
                  <a:schemeClr val="bg1"/>
                </a:solidFill>
              </a:rPr>
              <a:t>nmap -A 192.168.200.20 </a:t>
            </a:r>
            <a:endParaRPr lang="hr-HR">
              <a:solidFill>
                <a:schemeClr val="bg1"/>
              </a:solidFill>
            </a:endParaRPr>
          </a:p>
        </p:txBody>
      </p:sp>
      <p:pic>
        <p:nvPicPr>
          <p:cNvPr id="2" name="Picture 1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61BBA4CA-9C30-57A6-F56E-36921029DE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0654" y="452189"/>
            <a:ext cx="6469188" cy="5953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447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F7E09-6A9E-9FCC-7867-895F21ABE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r-HR" sz="4000" b="1" spc="600">
                <a:ln w="28575">
                  <a:noFill/>
                  <a:prstDash val="solid"/>
                </a:ln>
                <a:solidFill>
                  <a:schemeClr val="bg1"/>
                </a:solidFill>
                <a:latin typeface="Tw Cen MT" panose="020B0602020104020603" pitchFamily="34" charset="77"/>
              </a:rPr>
              <a:t>sadržaj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57728F-9EA1-A705-8E4D-B7823E4F4C2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9158D4-7B61-0A48-E33F-792278D057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36192" y="2295144"/>
            <a:ext cx="7383219" cy="3502152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en-US" sz="1800" err="1">
                <a:latin typeface="Segoe UI Light" panose="020B0502040204020203" pitchFamily="34" charset="0"/>
                <a:cs typeface="Segoe UI Light" panose="020B0502040204020203" pitchFamily="34" charset="0"/>
              </a:rPr>
              <a:t>Postavljanje</a:t>
            </a:r>
            <a:r>
              <a:rPr lang="en-US" sz="180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800" err="1">
                <a:latin typeface="Segoe UI Light" panose="020B0502040204020203" pitchFamily="34" charset="0"/>
                <a:cs typeface="Segoe UI Light" panose="020B0502040204020203" pitchFamily="34" charset="0"/>
              </a:rPr>
              <a:t>virtualnog</a:t>
            </a:r>
            <a:r>
              <a:rPr lang="en-US" sz="180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800" err="1">
                <a:latin typeface="Segoe UI Light" panose="020B0502040204020203" pitchFamily="34" charset="0"/>
                <a:cs typeface="Segoe UI Light" panose="020B0502040204020203" pitchFamily="34" charset="0"/>
              </a:rPr>
              <a:t>okruženja</a:t>
            </a:r>
            <a:endParaRPr lang="en-US" sz="180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spcBef>
                <a:spcPts val="600"/>
              </a:spcBef>
            </a:pPr>
            <a:r>
              <a:rPr lang="en-US" sz="1800" err="1">
                <a:latin typeface="Segoe UI Light" panose="020B0502040204020203" pitchFamily="34" charset="0"/>
                <a:cs typeface="Segoe UI Light" panose="020B0502040204020203" pitchFamily="34" charset="0"/>
              </a:rPr>
              <a:t>Instalacija</a:t>
            </a:r>
            <a:r>
              <a:rPr lang="en-US" sz="180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800" err="1">
                <a:latin typeface="Segoe UI Light" panose="020B0502040204020203" pitchFamily="34" charset="0"/>
                <a:cs typeface="Segoe UI Light" panose="020B0502040204020203" pitchFamily="34" charset="0"/>
              </a:rPr>
              <a:t>i</a:t>
            </a:r>
            <a:r>
              <a:rPr lang="en-US" sz="180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800" err="1">
                <a:latin typeface="Segoe UI Light" panose="020B0502040204020203" pitchFamily="34" charset="0"/>
                <a:cs typeface="Segoe UI Light" panose="020B0502040204020203" pitchFamily="34" charset="0"/>
              </a:rPr>
              <a:t>konfiguracija</a:t>
            </a:r>
            <a:r>
              <a:rPr lang="en-US" sz="1800">
                <a:latin typeface="Segoe UI Light" panose="020B0502040204020203" pitchFamily="34" charset="0"/>
                <a:cs typeface="Segoe UI Light" panose="020B0502040204020203" pitchFamily="34" charset="0"/>
              </a:rPr>
              <a:t> Security </a:t>
            </a:r>
            <a:r>
              <a:rPr lang="en-US" sz="1800" err="1">
                <a:latin typeface="Segoe UI Light" panose="020B0502040204020203" pitchFamily="34" charset="0"/>
                <a:cs typeface="Segoe UI Light" panose="020B0502040204020203" pitchFamily="34" charset="0"/>
              </a:rPr>
              <a:t>Oniona</a:t>
            </a:r>
            <a:endParaRPr lang="en-US" sz="180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spcBef>
                <a:spcPts val="600"/>
              </a:spcBef>
            </a:pPr>
            <a:r>
              <a:rPr lang="en-US" sz="180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Generiranje</a:t>
            </a:r>
            <a:r>
              <a:rPr lang="en-US" sz="18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80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normalnog</a:t>
            </a:r>
            <a:r>
              <a:rPr lang="en-US" sz="18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80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mrežnog</a:t>
            </a:r>
            <a:r>
              <a:rPr lang="en-US" sz="18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80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prometa</a:t>
            </a:r>
            <a:endParaRPr lang="en-US" sz="180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spcBef>
                <a:spcPts val="600"/>
              </a:spcBef>
            </a:pPr>
            <a:r>
              <a:rPr lang="en-US" sz="1800" err="1">
                <a:latin typeface="Segoe UI Light" panose="020B0502040204020203" pitchFamily="34" charset="0"/>
                <a:cs typeface="Segoe UI Light" panose="020B0502040204020203" pitchFamily="34" charset="0"/>
              </a:rPr>
              <a:t>Generiranje</a:t>
            </a:r>
            <a:r>
              <a:rPr lang="en-US" sz="180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800" err="1">
                <a:latin typeface="Segoe UI Light" panose="020B0502040204020203" pitchFamily="34" charset="0"/>
                <a:cs typeface="Segoe UI Light" panose="020B0502040204020203" pitchFamily="34" charset="0"/>
              </a:rPr>
              <a:t>malicioznog</a:t>
            </a:r>
            <a:r>
              <a:rPr lang="en-US" sz="180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800" err="1">
                <a:latin typeface="Segoe UI Light" panose="020B0502040204020203" pitchFamily="34" charset="0"/>
                <a:cs typeface="Segoe UI Light" panose="020B0502040204020203" pitchFamily="34" charset="0"/>
              </a:rPr>
              <a:t>mrežnog</a:t>
            </a:r>
            <a:r>
              <a:rPr lang="en-US" sz="180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800" err="1">
                <a:latin typeface="Segoe UI Light" panose="020B0502040204020203" pitchFamily="34" charset="0"/>
                <a:cs typeface="Segoe UI Light" panose="020B0502040204020203" pitchFamily="34" charset="0"/>
              </a:rPr>
              <a:t>prometa</a:t>
            </a:r>
            <a:endParaRPr lang="en-US" sz="180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spcBef>
                <a:spcPts val="600"/>
              </a:spcBef>
            </a:pPr>
            <a:r>
              <a:rPr lang="en-US" sz="180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Postavljanje</a:t>
            </a:r>
            <a:r>
              <a:rPr lang="en-US" sz="18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80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</a:t>
            </a:r>
            <a:r>
              <a:rPr lang="en-US" sz="18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80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korištenje</a:t>
            </a:r>
            <a:r>
              <a:rPr lang="en-US" sz="18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ELK </a:t>
            </a:r>
            <a:r>
              <a:rPr lang="en-US" sz="180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stacka</a:t>
            </a:r>
            <a:endParaRPr lang="en-US" sz="180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spcBef>
                <a:spcPts val="600"/>
              </a:spcBef>
            </a:pPr>
            <a:r>
              <a:rPr lang="en-US" sz="180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Izrada</a:t>
            </a:r>
            <a:r>
              <a:rPr lang="en-US" sz="18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alert </a:t>
            </a:r>
            <a:r>
              <a:rPr lang="en-US" sz="180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sustava</a:t>
            </a:r>
            <a:endParaRPr lang="en-US" sz="180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D0AE42-75AF-229C-2692-C10ADA4FFA8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66343" y="6190488"/>
            <a:ext cx="4447402" cy="274320"/>
          </a:xfrm>
        </p:spPr>
        <p:txBody>
          <a:bodyPr/>
          <a:lstStyle/>
          <a:p>
            <a:r>
              <a:rPr lang="en-US"/>
              <a:t>Continuous Cybersecurity Threat Monitoring</a:t>
            </a:r>
          </a:p>
        </p:txBody>
      </p:sp>
    </p:spTree>
    <p:extLst>
      <p:ext uri="{BB962C8B-B14F-4D97-AF65-F5344CB8AC3E}">
        <p14:creationId xmlns:p14="http://schemas.microsoft.com/office/powerpoint/2010/main" val="3548027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EEBE1F-D61D-A921-8F35-F2668BB2AC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 hidden="1">
            <a:extLst>
              <a:ext uri="{FF2B5EF4-FFF2-40B4-BE49-F238E27FC236}">
                <a16:creationId xmlns:a16="http://schemas.microsoft.com/office/drawing/2014/main" id="{A5EB5216-ED82-E839-6322-EB5135C6991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329184" y="411480"/>
            <a:ext cx="521208" cy="310896"/>
          </a:xfrm>
        </p:spPr>
        <p:txBody>
          <a:bodyPr/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mtClean="0"/>
              <a:pPr>
                <a:spcAft>
                  <a:spcPts val="600"/>
                </a:spcAft>
              </a:pPr>
              <a:t>20</a:t>
            </a:fld>
            <a:endParaRPr lang="en-US"/>
          </a:p>
        </p:txBody>
      </p:sp>
      <p:sp>
        <p:nvSpPr>
          <p:cNvPr id="12" name="Footer Placeholder 3">
            <a:extLst>
              <a:ext uri="{FF2B5EF4-FFF2-40B4-BE49-F238E27FC236}">
                <a16:creationId xmlns:a16="http://schemas.microsoft.com/office/drawing/2014/main" id="{F3C0FA15-9F1B-6731-1D3D-A0E8B25D44EC}"/>
              </a:ext>
            </a:extLst>
          </p:cNvPr>
          <p:cNvSpPr txBox="1">
            <a:spLocks/>
          </p:cNvSpPr>
          <p:nvPr/>
        </p:nvSpPr>
        <p:spPr>
          <a:xfrm>
            <a:off x="466343" y="6190488"/>
            <a:ext cx="5103183" cy="2743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b="0" i="0" kern="1200">
                <a:solidFill>
                  <a:schemeClr val="bg1"/>
                </a:solidFill>
                <a:latin typeface="+mn-lt"/>
                <a:ea typeface="+mn-ea"/>
                <a:cs typeface="Segoe UI Light" panose="020B05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/>
              <a:t>Continuous Cybersecurity Threat Monitoring</a:t>
            </a:r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DAA87CA-0046-46FB-3AD8-558B04BDE7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668" y="341985"/>
            <a:ext cx="10829544" cy="5643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22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CE082B-32D9-EFA9-8E26-1DA2746BCA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 hidden="1">
            <a:extLst>
              <a:ext uri="{FF2B5EF4-FFF2-40B4-BE49-F238E27FC236}">
                <a16:creationId xmlns:a16="http://schemas.microsoft.com/office/drawing/2014/main" id="{B659C958-B56B-D30E-D479-C271BC245E6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329184" y="411480"/>
            <a:ext cx="521208" cy="310896"/>
          </a:xfrm>
        </p:spPr>
        <p:txBody>
          <a:bodyPr/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mtClean="0"/>
              <a:pPr>
                <a:spcAft>
                  <a:spcPts val="600"/>
                </a:spcAft>
              </a:pPr>
              <a:t>21</a:t>
            </a:fld>
            <a:endParaRPr lang="en-US"/>
          </a:p>
        </p:txBody>
      </p:sp>
      <p:sp>
        <p:nvSpPr>
          <p:cNvPr id="12" name="Footer Placeholder 3">
            <a:extLst>
              <a:ext uri="{FF2B5EF4-FFF2-40B4-BE49-F238E27FC236}">
                <a16:creationId xmlns:a16="http://schemas.microsoft.com/office/drawing/2014/main" id="{9C2AED3D-B62F-FF7E-ACC1-E3A365C05668}"/>
              </a:ext>
            </a:extLst>
          </p:cNvPr>
          <p:cNvSpPr txBox="1">
            <a:spLocks/>
          </p:cNvSpPr>
          <p:nvPr/>
        </p:nvSpPr>
        <p:spPr>
          <a:xfrm>
            <a:off x="466343" y="6190488"/>
            <a:ext cx="5103183" cy="2743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b="0" i="0" kern="1200">
                <a:solidFill>
                  <a:schemeClr val="bg1"/>
                </a:solidFill>
                <a:latin typeface="+mn-lt"/>
                <a:ea typeface="+mn-ea"/>
                <a:cs typeface="Segoe UI Light" panose="020B05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/>
              <a:t>Continuous Cybersecurity Threat Monitoring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E39FE8-8315-4ADD-3715-DF4EE06A4BA9}"/>
              </a:ext>
            </a:extLst>
          </p:cNvPr>
          <p:cNvSpPr txBox="1"/>
          <p:nvPr/>
        </p:nvSpPr>
        <p:spPr>
          <a:xfrm>
            <a:off x="919886" y="393192"/>
            <a:ext cx="11113617" cy="3835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  <a:buNone/>
              <a:tabLst>
                <a:tab pos="952500" algn="l"/>
              </a:tabLst>
            </a:pPr>
            <a:r>
              <a:rPr lang="hr-HR" sz="1800" kern="100">
                <a:solidFill>
                  <a:schemeClr val="bg1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hydra -l client1 -P /usr/share/wordlists/rockyou.txt mysql://192.168.200.20</a:t>
            </a:r>
          </a:p>
        </p:txBody>
      </p:sp>
      <p:pic>
        <p:nvPicPr>
          <p:cNvPr id="5" name="Picture 4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A0C583E6-D671-D7D5-3E0B-053519FEDF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886" y="868553"/>
            <a:ext cx="7161170" cy="300118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FC95C14-1A95-5D38-EF6F-EA6A7FEC9D5C}"/>
              </a:ext>
            </a:extLst>
          </p:cNvPr>
          <p:cNvSpPr txBox="1"/>
          <p:nvPr/>
        </p:nvSpPr>
        <p:spPr>
          <a:xfrm>
            <a:off x="8223505" y="965531"/>
            <a:ext cx="2303068" cy="713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  <a:buNone/>
              <a:tabLst>
                <a:tab pos="952500" algn="l"/>
              </a:tabLst>
            </a:pPr>
            <a:r>
              <a:rPr lang="hr-HR" sz="1800" kern="100">
                <a:solidFill>
                  <a:schemeClr val="bg1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Napad je trajao oko 3 minute i 20 sekundi</a:t>
            </a:r>
          </a:p>
        </p:txBody>
      </p:sp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CB34AB0-3B69-E703-AFB9-D61E90F17F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6919" y="3722472"/>
            <a:ext cx="8106584" cy="294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105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E46B25-D47C-B5B4-F42E-E1271221B5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 hidden="1">
            <a:extLst>
              <a:ext uri="{FF2B5EF4-FFF2-40B4-BE49-F238E27FC236}">
                <a16:creationId xmlns:a16="http://schemas.microsoft.com/office/drawing/2014/main" id="{7DDC6597-9575-F633-288B-2BD51BFA298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329184" y="411480"/>
            <a:ext cx="521208" cy="310896"/>
          </a:xfrm>
        </p:spPr>
        <p:txBody>
          <a:bodyPr/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mtClean="0"/>
              <a:pPr>
                <a:spcAft>
                  <a:spcPts val="600"/>
                </a:spcAft>
              </a:pPr>
              <a:t>22</a:t>
            </a:fld>
            <a:endParaRPr lang="en-US"/>
          </a:p>
        </p:txBody>
      </p:sp>
      <p:sp>
        <p:nvSpPr>
          <p:cNvPr id="12" name="Footer Placeholder 3">
            <a:extLst>
              <a:ext uri="{FF2B5EF4-FFF2-40B4-BE49-F238E27FC236}">
                <a16:creationId xmlns:a16="http://schemas.microsoft.com/office/drawing/2014/main" id="{A57963AC-4FB9-6A83-A34E-AABAEAB53394}"/>
              </a:ext>
            </a:extLst>
          </p:cNvPr>
          <p:cNvSpPr txBox="1">
            <a:spLocks/>
          </p:cNvSpPr>
          <p:nvPr/>
        </p:nvSpPr>
        <p:spPr>
          <a:xfrm>
            <a:off x="466343" y="6190488"/>
            <a:ext cx="5103183" cy="2743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b="0" i="0" kern="1200">
                <a:solidFill>
                  <a:schemeClr val="bg1"/>
                </a:solidFill>
                <a:latin typeface="+mn-lt"/>
                <a:ea typeface="+mn-ea"/>
                <a:cs typeface="Segoe UI Light" panose="020B05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/>
              <a:t>Continuous Cybersecurity Threat Monitoring</a:t>
            </a:r>
          </a:p>
        </p:txBody>
      </p:sp>
      <p:pic>
        <p:nvPicPr>
          <p:cNvPr id="2" name="Picture 1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64AF7640-152A-4939-10DC-2A0DE6FA11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038" y="215113"/>
            <a:ext cx="5332046" cy="2789192"/>
          </a:xfrm>
          <a:prstGeom prst="rect">
            <a:avLst/>
          </a:prstGeom>
        </p:spPr>
      </p:pic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10E6916-E4FD-5816-CC00-BF91BC2969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6915" y="3049755"/>
            <a:ext cx="8382533" cy="3476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099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B2E07C-9CC7-53DA-2420-971DA317EE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 hidden="1">
            <a:extLst>
              <a:ext uri="{FF2B5EF4-FFF2-40B4-BE49-F238E27FC236}">
                <a16:creationId xmlns:a16="http://schemas.microsoft.com/office/drawing/2014/main" id="{84EFB23C-5CAC-4018-775B-ACDB15644F3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329184" y="411480"/>
            <a:ext cx="521208" cy="310896"/>
          </a:xfrm>
        </p:spPr>
        <p:txBody>
          <a:bodyPr/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mtClean="0"/>
              <a:pPr>
                <a:spcAft>
                  <a:spcPts val="600"/>
                </a:spcAft>
              </a:pPr>
              <a:t>23</a:t>
            </a:fld>
            <a:endParaRPr lang="en-US"/>
          </a:p>
        </p:txBody>
      </p:sp>
      <p:sp>
        <p:nvSpPr>
          <p:cNvPr id="12" name="Footer Placeholder 3">
            <a:extLst>
              <a:ext uri="{FF2B5EF4-FFF2-40B4-BE49-F238E27FC236}">
                <a16:creationId xmlns:a16="http://schemas.microsoft.com/office/drawing/2014/main" id="{F9948E86-7763-5504-8581-171482FAF870}"/>
              </a:ext>
            </a:extLst>
          </p:cNvPr>
          <p:cNvSpPr txBox="1">
            <a:spLocks/>
          </p:cNvSpPr>
          <p:nvPr/>
        </p:nvSpPr>
        <p:spPr>
          <a:xfrm>
            <a:off x="466343" y="6190488"/>
            <a:ext cx="5103183" cy="2743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b="0" i="0" kern="1200">
                <a:solidFill>
                  <a:schemeClr val="bg1"/>
                </a:solidFill>
                <a:latin typeface="+mn-lt"/>
                <a:ea typeface="+mn-ea"/>
                <a:cs typeface="Segoe UI Light" panose="020B05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/>
              <a:t>Continuous Cybersecurity Threat Monitoring</a:t>
            </a:r>
          </a:p>
        </p:txBody>
      </p:sp>
      <p:pic>
        <p:nvPicPr>
          <p:cNvPr id="4" name="Picture 3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A75603C0-392E-F834-FD6E-44EDB9AC10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714" y="217271"/>
            <a:ext cx="4759255" cy="2606395"/>
          </a:xfrm>
          <a:prstGeom prst="rect">
            <a:avLst/>
          </a:prstGeom>
        </p:spPr>
      </p:pic>
      <p:pic>
        <p:nvPicPr>
          <p:cNvPr id="5" name="Picture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501E2CEE-4E4F-0FEE-2272-8E553985DFF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34066"/>
          <a:stretch>
            <a:fillRect/>
          </a:stretch>
        </p:blipFill>
        <p:spPr>
          <a:xfrm>
            <a:off x="5701614" y="217271"/>
            <a:ext cx="6316495" cy="36671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53D3146-C7B6-F15F-9F91-AE072519C770}"/>
              </a:ext>
            </a:extLst>
          </p:cNvPr>
          <p:cNvSpPr txBox="1"/>
          <p:nvPr/>
        </p:nvSpPr>
        <p:spPr>
          <a:xfrm>
            <a:off x="788213" y="2986633"/>
            <a:ext cx="6097218" cy="29220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  <a:buNone/>
              <a:tabLst>
                <a:tab pos="952500" algn="l"/>
              </a:tabLst>
            </a:pPr>
            <a:r>
              <a:rPr lang="hr-HR" sz="1800" kern="100">
                <a:solidFill>
                  <a:schemeClr val="bg1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use auxiliary/scanner/mysql/mysql_login</a:t>
            </a:r>
          </a:p>
          <a:p>
            <a:pPr>
              <a:lnSpc>
                <a:spcPct val="115000"/>
              </a:lnSpc>
              <a:spcAft>
                <a:spcPts val="800"/>
              </a:spcAft>
              <a:buNone/>
              <a:tabLst>
                <a:tab pos="952500" algn="l"/>
              </a:tabLst>
            </a:pPr>
            <a:r>
              <a:rPr lang="hr-HR" sz="1800" kern="100">
                <a:solidFill>
                  <a:schemeClr val="bg1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set RHOSTS 192.168.200.20</a:t>
            </a:r>
          </a:p>
          <a:p>
            <a:pPr>
              <a:lnSpc>
                <a:spcPct val="115000"/>
              </a:lnSpc>
              <a:spcAft>
                <a:spcPts val="800"/>
              </a:spcAft>
              <a:buNone/>
              <a:tabLst>
                <a:tab pos="952500" algn="l"/>
              </a:tabLst>
            </a:pPr>
            <a:r>
              <a:rPr lang="hr-HR" sz="1800" kern="100">
                <a:solidFill>
                  <a:schemeClr val="bg1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set RPORT 3306</a:t>
            </a:r>
          </a:p>
          <a:p>
            <a:pPr>
              <a:lnSpc>
                <a:spcPct val="115000"/>
              </a:lnSpc>
              <a:spcAft>
                <a:spcPts val="800"/>
              </a:spcAft>
              <a:buNone/>
              <a:tabLst>
                <a:tab pos="952500" algn="l"/>
              </a:tabLst>
            </a:pPr>
            <a:r>
              <a:rPr lang="hr-HR" sz="1800" kern="100">
                <a:solidFill>
                  <a:schemeClr val="bg1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set USERNAME client1</a:t>
            </a:r>
          </a:p>
          <a:p>
            <a:pPr>
              <a:lnSpc>
                <a:spcPct val="115000"/>
              </a:lnSpc>
              <a:spcAft>
                <a:spcPts val="800"/>
              </a:spcAft>
              <a:buNone/>
              <a:tabLst>
                <a:tab pos="952500" algn="l"/>
              </a:tabLst>
            </a:pPr>
            <a:r>
              <a:rPr lang="hr-HR" sz="1800" kern="100">
                <a:solidFill>
                  <a:schemeClr val="bg1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set PASS_FILE /usr/share/wordlists/rockyou.txt</a:t>
            </a:r>
          </a:p>
          <a:p>
            <a:pPr>
              <a:lnSpc>
                <a:spcPct val="115000"/>
              </a:lnSpc>
              <a:spcAft>
                <a:spcPts val="800"/>
              </a:spcAft>
              <a:buNone/>
              <a:tabLst>
                <a:tab pos="952500" algn="l"/>
              </a:tabLst>
            </a:pPr>
            <a:r>
              <a:rPr lang="hr-HR" sz="1800" kern="100">
                <a:solidFill>
                  <a:schemeClr val="bg1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set STOP_ON_SUCCESS true</a:t>
            </a:r>
          </a:p>
          <a:p>
            <a:pPr>
              <a:lnSpc>
                <a:spcPct val="115000"/>
              </a:lnSpc>
              <a:spcAft>
                <a:spcPts val="800"/>
              </a:spcAft>
              <a:buNone/>
              <a:tabLst>
                <a:tab pos="952500" algn="l"/>
              </a:tabLst>
            </a:pPr>
            <a:r>
              <a:rPr lang="hr-HR" sz="1800" kern="100">
                <a:solidFill>
                  <a:schemeClr val="bg1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run</a:t>
            </a:r>
          </a:p>
        </p:txBody>
      </p:sp>
      <p:pic>
        <p:nvPicPr>
          <p:cNvPr id="9" name="Picture 8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43A396FE-6CE8-27CB-C617-7052908710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1614" y="3992500"/>
            <a:ext cx="6313458" cy="2648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920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F264BC-4C30-B69E-0653-1CD6AC17A2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 hidden="1">
            <a:extLst>
              <a:ext uri="{FF2B5EF4-FFF2-40B4-BE49-F238E27FC236}">
                <a16:creationId xmlns:a16="http://schemas.microsoft.com/office/drawing/2014/main" id="{6D949D25-D811-34D0-F512-60777CD7812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329184" y="411480"/>
            <a:ext cx="521208" cy="310896"/>
          </a:xfrm>
        </p:spPr>
        <p:txBody>
          <a:bodyPr/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mtClean="0"/>
              <a:pPr>
                <a:spcAft>
                  <a:spcPts val="600"/>
                </a:spcAft>
              </a:pPr>
              <a:t>24</a:t>
            </a:fld>
            <a:endParaRPr lang="en-US"/>
          </a:p>
        </p:txBody>
      </p:sp>
      <p:sp>
        <p:nvSpPr>
          <p:cNvPr id="12" name="Footer Placeholder 3">
            <a:extLst>
              <a:ext uri="{FF2B5EF4-FFF2-40B4-BE49-F238E27FC236}">
                <a16:creationId xmlns:a16="http://schemas.microsoft.com/office/drawing/2014/main" id="{2F74BDEF-ACD4-37B3-9DDF-57ED4880CBD9}"/>
              </a:ext>
            </a:extLst>
          </p:cNvPr>
          <p:cNvSpPr txBox="1">
            <a:spLocks/>
          </p:cNvSpPr>
          <p:nvPr/>
        </p:nvSpPr>
        <p:spPr>
          <a:xfrm>
            <a:off x="466343" y="6190488"/>
            <a:ext cx="5103183" cy="2743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b="0" i="0" kern="1200">
                <a:solidFill>
                  <a:schemeClr val="bg1"/>
                </a:solidFill>
                <a:latin typeface="+mn-lt"/>
                <a:ea typeface="+mn-ea"/>
                <a:cs typeface="Segoe UI Light" panose="020B05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/>
              <a:t>Continuous Cybersecurity Threat Monitoring</a:t>
            </a:r>
          </a:p>
        </p:txBody>
      </p:sp>
      <p:pic>
        <p:nvPicPr>
          <p:cNvPr id="2" name="Picture 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C46E488-3CE1-E50A-20F9-E54C4F04DB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624" y="1194454"/>
            <a:ext cx="11159814" cy="4469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851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B81AE1-9624-0CEC-5DEC-518EB1235E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 hidden="1">
            <a:extLst>
              <a:ext uri="{FF2B5EF4-FFF2-40B4-BE49-F238E27FC236}">
                <a16:creationId xmlns:a16="http://schemas.microsoft.com/office/drawing/2014/main" id="{DD02609A-5639-AC45-1BB4-6463826BB2B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329184" y="411480"/>
            <a:ext cx="521208" cy="310896"/>
          </a:xfrm>
        </p:spPr>
        <p:txBody>
          <a:bodyPr/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mtClean="0"/>
              <a:pPr>
                <a:spcAft>
                  <a:spcPts val="600"/>
                </a:spcAft>
              </a:pPr>
              <a:t>25</a:t>
            </a:fld>
            <a:endParaRPr lang="en-US"/>
          </a:p>
        </p:txBody>
      </p:sp>
      <p:sp>
        <p:nvSpPr>
          <p:cNvPr id="12" name="Footer Placeholder 3">
            <a:extLst>
              <a:ext uri="{FF2B5EF4-FFF2-40B4-BE49-F238E27FC236}">
                <a16:creationId xmlns:a16="http://schemas.microsoft.com/office/drawing/2014/main" id="{F174FEDC-5CE7-5CB5-8930-270397FE8759}"/>
              </a:ext>
            </a:extLst>
          </p:cNvPr>
          <p:cNvSpPr txBox="1">
            <a:spLocks/>
          </p:cNvSpPr>
          <p:nvPr/>
        </p:nvSpPr>
        <p:spPr>
          <a:xfrm>
            <a:off x="466343" y="6190488"/>
            <a:ext cx="5103183" cy="2743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b="0" i="0" kern="1200">
                <a:solidFill>
                  <a:schemeClr val="bg1"/>
                </a:solidFill>
                <a:latin typeface="+mn-lt"/>
                <a:ea typeface="+mn-ea"/>
                <a:cs typeface="Segoe UI Light" panose="020B05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/>
              <a:t>Continuous Cybersecurity Threat Monitoring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78E0ED-2D48-F1B0-2490-A2F16FEB1D83}"/>
              </a:ext>
            </a:extLst>
          </p:cNvPr>
          <p:cNvSpPr txBox="1"/>
          <p:nvPr/>
        </p:nvSpPr>
        <p:spPr>
          <a:xfrm>
            <a:off x="6847956" y="256494"/>
            <a:ext cx="6097218" cy="25008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  <a:buNone/>
              <a:tabLst>
                <a:tab pos="952500" algn="l"/>
              </a:tabLst>
            </a:pPr>
            <a:r>
              <a:rPr lang="hr-HR" sz="1800" kern="100">
                <a:solidFill>
                  <a:schemeClr val="bg1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use auxiliary/admin/mysql/mysql_enum</a:t>
            </a:r>
          </a:p>
          <a:p>
            <a:pPr>
              <a:lnSpc>
                <a:spcPct val="115000"/>
              </a:lnSpc>
              <a:spcAft>
                <a:spcPts val="800"/>
              </a:spcAft>
              <a:buNone/>
              <a:tabLst>
                <a:tab pos="952500" algn="l"/>
              </a:tabLst>
            </a:pPr>
            <a:r>
              <a:rPr lang="hr-HR" sz="1800" kern="100">
                <a:solidFill>
                  <a:schemeClr val="bg1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set RHOSTS 192.168.200.20</a:t>
            </a:r>
          </a:p>
          <a:p>
            <a:pPr>
              <a:lnSpc>
                <a:spcPct val="115000"/>
              </a:lnSpc>
              <a:spcAft>
                <a:spcPts val="800"/>
              </a:spcAft>
              <a:buNone/>
              <a:tabLst>
                <a:tab pos="952500" algn="l"/>
              </a:tabLst>
            </a:pPr>
            <a:r>
              <a:rPr lang="hr-HR" sz="1800" kern="100">
                <a:solidFill>
                  <a:schemeClr val="bg1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set RPORT 3306</a:t>
            </a:r>
          </a:p>
          <a:p>
            <a:pPr>
              <a:lnSpc>
                <a:spcPct val="115000"/>
              </a:lnSpc>
              <a:spcAft>
                <a:spcPts val="800"/>
              </a:spcAft>
              <a:buNone/>
              <a:tabLst>
                <a:tab pos="952500" algn="l"/>
              </a:tabLst>
            </a:pPr>
            <a:r>
              <a:rPr lang="hr-HR" sz="1800" kern="100">
                <a:solidFill>
                  <a:schemeClr val="bg1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set USERNAME client1</a:t>
            </a:r>
          </a:p>
          <a:p>
            <a:pPr>
              <a:lnSpc>
                <a:spcPct val="115000"/>
              </a:lnSpc>
              <a:spcAft>
                <a:spcPts val="800"/>
              </a:spcAft>
              <a:buNone/>
              <a:tabLst>
                <a:tab pos="952500" algn="l"/>
              </a:tabLst>
            </a:pPr>
            <a:r>
              <a:rPr lang="hr-HR" sz="1800" kern="100">
                <a:solidFill>
                  <a:schemeClr val="bg1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set PASSWORD admin</a:t>
            </a:r>
          </a:p>
          <a:p>
            <a:pPr>
              <a:lnSpc>
                <a:spcPct val="115000"/>
              </a:lnSpc>
              <a:spcAft>
                <a:spcPts val="800"/>
              </a:spcAft>
              <a:buNone/>
              <a:tabLst>
                <a:tab pos="952500" algn="l"/>
              </a:tabLst>
            </a:pPr>
            <a:r>
              <a:rPr lang="hr-HR" sz="1800" kern="100">
                <a:solidFill>
                  <a:schemeClr val="bg1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run</a:t>
            </a:r>
          </a:p>
        </p:txBody>
      </p:sp>
      <p:pic>
        <p:nvPicPr>
          <p:cNvPr id="6" name="Picture 5" descr="A computer screen shot of a program&#10;&#10;AI-generated content may be incorrect.">
            <a:extLst>
              <a:ext uri="{FF2B5EF4-FFF2-40B4-BE49-F238E27FC236}">
                <a16:creationId xmlns:a16="http://schemas.microsoft.com/office/drawing/2014/main" id="{96CD76F4-95F3-155B-5693-10CBD54DC9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854" y="159513"/>
            <a:ext cx="5760720" cy="5585460"/>
          </a:xfrm>
          <a:prstGeom prst="rect">
            <a:avLst/>
          </a:prstGeom>
        </p:spPr>
      </p:pic>
      <p:pic>
        <p:nvPicPr>
          <p:cNvPr id="10" name="Picture 9" descr="A computer screen shot of a program&#10;&#10;AI-generated content may be incorrect.">
            <a:extLst>
              <a:ext uri="{FF2B5EF4-FFF2-40B4-BE49-F238E27FC236}">
                <a16:creationId xmlns:a16="http://schemas.microsoft.com/office/drawing/2014/main" id="{D48BF20C-4038-723E-B869-5A5496DF92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7380" y="2874517"/>
            <a:ext cx="5614620" cy="3726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28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1FD474-4C10-A327-CBE7-D79965784F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 hidden="1">
            <a:extLst>
              <a:ext uri="{FF2B5EF4-FFF2-40B4-BE49-F238E27FC236}">
                <a16:creationId xmlns:a16="http://schemas.microsoft.com/office/drawing/2014/main" id="{4C0D7F9B-7826-8F34-5BF2-EF3B3F9E825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329184" y="411480"/>
            <a:ext cx="521208" cy="310896"/>
          </a:xfrm>
        </p:spPr>
        <p:txBody>
          <a:bodyPr/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mtClean="0"/>
              <a:pPr>
                <a:spcAft>
                  <a:spcPts val="600"/>
                </a:spcAft>
              </a:pPr>
              <a:t>26</a:t>
            </a:fld>
            <a:endParaRPr lang="en-US"/>
          </a:p>
        </p:txBody>
      </p:sp>
      <p:sp>
        <p:nvSpPr>
          <p:cNvPr id="12" name="Footer Placeholder 3">
            <a:extLst>
              <a:ext uri="{FF2B5EF4-FFF2-40B4-BE49-F238E27FC236}">
                <a16:creationId xmlns:a16="http://schemas.microsoft.com/office/drawing/2014/main" id="{25727F3E-3FC9-0C3F-D09C-13B0407C203E}"/>
              </a:ext>
            </a:extLst>
          </p:cNvPr>
          <p:cNvSpPr txBox="1">
            <a:spLocks/>
          </p:cNvSpPr>
          <p:nvPr/>
        </p:nvSpPr>
        <p:spPr>
          <a:xfrm>
            <a:off x="466343" y="6190488"/>
            <a:ext cx="5103183" cy="2743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b="0" i="0" kern="1200">
                <a:solidFill>
                  <a:schemeClr val="bg1"/>
                </a:solidFill>
                <a:latin typeface="+mn-lt"/>
                <a:ea typeface="+mn-ea"/>
                <a:cs typeface="Segoe UI Light" panose="020B05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/>
              <a:t>Continuous Cybersecurity Threat Monitoring</a:t>
            </a:r>
          </a:p>
        </p:txBody>
      </p:sp>
      <p:pic>
        <p:nvPicPr>
          <p:cNvPr id="2" name="Picture 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9415FF2-42A3-40D1-6F53-4612918E8F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624" y="1194454"/>
            <a:ext cx="11159814" cy="4469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532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FAE476-B0B9-6D13-CDA6-9CC01DDD18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 hidden="1">
            <a:extLst>
              <a:ext uri="{FF2B5EF4-FFF2-40B4-BE49-F238E27FC236}">
                <a16:creationId xmlns:a16="http://schemas.microsoft.com/office/drawing/2014/main" id="{18EB0ED3-3A5B-4BC7-E199-B947184FF01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329184" y="411480"/>
            <a:ext cx="521208" cy="310896"/>
          </a:xfrm>
        </p:spPr>
        <p:txBody>
          <a:bodyPr/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mtClean="0"/>
              <a:pPr>
                <a:spcAft>
                  <a:spcPts val="600"/>
                </a:spcAft>
              </a:pPr>
              <a:t>27</a:t>
            </a:fld>
            <a:endParaRPr lang="en-US"/>
          </a:p>
        </p:txBody>
      </p:sp>
      <p:sp>
        <p:nvSpPr>
          <p:cNvPr id="12" name="Footer Placeholder 3">
            <a:extLst>
              <a:ext uri="{FF2B5EF4-FFF2-40B4-BE49-F238E27FC236}">
                <a16:creationId xmlns:a16="http://schemas.microsoft.com/office/drawing/2014/main" id="{7E6B306F-8421-40E4-0D29-0F1AA7C6C9BD}"/>
              </a:ext>
            </a:extLst>
          </p:cNvPr>
          <p:cNvSpPr txBox="1">
            <a:spLocks/>
          </p:cNvSpPr>
          <p:nvPr/>
        </p:nvSpPr>
        <p:spPr>
          <a:xfrm>
            <a:off x="466343" y="6190488"/>
            <a:ext cx="5103183" cy="2743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b="0" i="0" kern="1200">
                <a:solidFill>
                  <a:schemeClr val="bg1"/>
                </a:solidFill>
                <a:latin typeface="+mn-lt"/>
                <a:ea typeface="+mn-ea"/>
                <a:cs typeface="Segoe UI Light" panose="020B05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/>
              <a:t>Continuous Cybersecurity Threat Monitoring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C51D9C7-81BB-AF37-08CE-1D8BB12B4C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668" y="671170"/>
            <a:ext cx="7757160" cy="496451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14D037D-05CB-91A3-BA22-5DDF6AD90D07}"/>
              </a:ext>
            </a:extLst>
          </p:cNvPr>
          <p:cNvSpPr txBox="1"/>
          <p:nvPr/>
        </p:nvSpPr>
        <p:spPr>
          <a:xfrm>
            <a:off x="5821070" y="5728420"/>
            <a:ext cx="41495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r-HR" sz="1800">
                <a:solidFill>
                  <a:schemeClr val="bg1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nikto -h http://192.168.200.20</a:t>
            </a:r>
            <a:endParaRPr lang="hr-HR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4815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D50E94-7059-A6C7-C918-D949F9D727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 hidden="1">
            <a:extLst>
              <a:ext uri="{FF2B5EF4-FFF2-40B4-BE49-F238E27FC236}">
                <a16:creationId xmlns:a16="http://schemas.microsoft.com/office/drawing/2014/main" id="{17061CBC-9288-57AD-793D-F7CC6725FEC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329184" y="411480"/>
            <a:ext cx="521208" cy="310896"/>
          </a:xfrm>
        </p:spPr>
        <p:txBody>
          <a:bodyPr/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mtClean="0"/>
              <a:pPr>
                <a:spcAft>
                  <a:spcPts val="600"/>
                </a:spcAft>
              </a:pPr>
              <a:t>28</a:t>
            </a:fld>
            <a:endParaRPr lang="en-US"/>
          </a:p>
        </p:txBody>
      </p:sp>
      <p:sp>
        <p:nvSpPr>
          <p:cNvPr id="12" name="Footer Placeholder 3">
            <a:extLst>
              <a:ext uri="{FF2B5EF4-FFF2-40B4-BE49-F238E27FC236}">
                <a16:creationId xmlns:a16="http://schemas.microsoft.com/office/drawing/2014/main" id="{B7B1BA0D-E47D-2061-443B-D3186EEC60DA}"/>
              </a:ext>
            </a:extLst>
          </p:cNvPr>
          <p:cNvSpPr txBox="1">
            <a:spLocks/>
          </p:cNvSpPr>
          <p:nvPr/>
        </p:nvSpPr>
        <p:spPr>
          <a:xfrm>
            <a:off x="466343" y="6190488"/>
            <a:ext cx="5103183" cy="2743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b="0" i="0" kern="1200">
                <a:solidFill>
                  <a:schemeClr val="bg1"/>
                </a:solidFill>
                <a:latin typeface="+mn-lt"/>
                <a:ea typeface="+mn-ea"/>
                <a:cs typeface="Segoe UI Light" panose="020B05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/>
              <a:t>Continuous Cybersecurity Threat Monitoring</a:t>
            </a:r>
          </a:p>
        </p:txBody>
      </p:sp>
      <p:pic>
        <p:nvPicPr>
          <p:cNvPr id="2" name="Picture 1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9E187468-B3A4-8296-C681-17E7AFAAFA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0897" y="298932"/>
            <a:ext cx="10098774" cy="5594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132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7957FB-84F8-9039-13B9-03EA1BD8B5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ECEC85-0025-9ADE-9454-9C00CE1B58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3584" y="1491270"/>
            <a:ext cx="9921240" cy="2166330"/>
          </a:xfrm>
        </p:spPr>
        <p:txBody>
          <a:bodyPr/>
          <a:lstStyle/>
          <a:p>
            <a:r>
              <a:rPr lang="hr-HR" dirty="0"/>
              <a:t>POSTAVLJANJE I KORIŠTENJE ELK STACKA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0445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83D745-6994-B606-FD4E-605FE64F57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086774-0604-9C42-796D-6B8ACFB242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3584" y="1491270"/>
            <a:ext cx="9921240" cy="2166330"/>
          </a:xfrm>
        </p:spPr>
        <p:txBody>
          <a:bodyPr/>
          <a:lstStyle/>
          <a:p>
            <a:r>
              <a:rPr lang="hr-HR"/>
              <a:t>POSTAVLJANJE VIRTUALNOG OKRUŽENJA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084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E997E3-4420-8135-3640-1CC17485D7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zervirano mjesto broja slajda 3">
            <a:extLst>
              <a:ext uri="{FF2B5EF4-FFF2-40B4-BE49-F238E27FC236}">
                <a16:creationId xmlns:a16="http://schemas.microsoft.com/office/drawing/2014/main" id="{284242CA-09F7-E41E-8D1C-0D14407BA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653F6F40-5BCF-1781-3D01-6720CB80A793}"/>
              </a:ext>
            </a:extLst>
          </p:cNvPr>
          <p:cNvSpPr txBox="1">
            <a:spLocks/>
          </p:cNvSpPr>
          <p:nvPr/>
        </p:nvSpPr>
        <p:spPr>
          <a:xfrm>
            <a:off x="466343" y="6190488"/>
            <a:ext cx="5103183" cy="2743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b="0" i="0" kern="1200">
                <a:solidFill>
                  <a:schemeClr val="bg1"/>
                </a:solidFill>
                <a:latin typeface="+mn-lt"/>
                <a:ea typeface="+mn-ea"/>
                <a:cs typeface="Segoe UI Light" panose="020B05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/>
              <a:t>Continuous Cybersecurity Threat Monitoring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3665CEF-4507-271E-75E3-C60967C77D0C}"/>
              </a:ext>
            </a:extLst>
          </p:cNvPr>
          <p:cNvGrpSpPr/>
          <p:nvPr/>
        </p:nvGrpSpPr>
        <p:grpSpPr>
          <a:xfrm>
            <a:off x="1281106" y="1126171"/>
            <a:ext cx="9294113" cy="4999434"/>
            <a:chOff x="1012590" y="996379"/>
            <a:chExt cx="9294113" cy="4999434"/>
          </a:xfrm>
        </p:grpSpPr>
        <p:pic>
          <p:nvPicPr>
            <p:cNvPr id="3" name="Picture 2" descr="A screenshot of a computer&#10;&#10;AI-generated content may be incorrect.">
              <a:extLst>
                <a:ext uri="{FF2B5EF4-FFF2-40B4-BE49-F238E27FC236}">
                  <a16:creationId xmlns:a16="http://schemas.microsoft.com/office/drawing/2014/main" id="{DD1A790E-BFBC-603A-B13E-CEE86A9A787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12590" y="996379"/>
              <a:ext cx="9294113" cy="3349501"/>
            </a:xfrm>
            <a:prstGeom prst="rect">
              <a:avLst/>
            </a:prstGeom>
          </p:spPr>
        </p:pic>
        <p:pic>
          <p:nvPicPr>
            <p:cNvPr id="9" name="Picture 8" descr="A screenshot of a computer&#10;&#10;AI-generated content may be incorrect.">
              <a:extLst>
                <a:ext uri="{FF2B5EF4-FFF2-40B4-BE49-F238E27FC236}">
                  <a16:creationId xmlns:a16="http://schemas.microsoft.com/office/drawing/2014/main" id="{E7F875E6-328C-C754-C281-ECA8ABD2531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12590" y="4345880"/>
              <a:ext cx="9294113" cy="1649933"/>
            </a:xfrm>
            <a:prstGeom prst="rect">
              <a:avLst/>
            </a:prstGeom>
          </p:spPr>
        </p:pic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id="{DB32B53D-0754-373B-B74F-EA5E65F2EBD3}"/>
              </a:ext>
            </a:extLst>
          </p:cNvPr>
          <p:cNvSpPr txBox="1">
            <a:spLocks/>
          </p:cNvSpPr>
          <p:nvPr/>
        </p:nvSpPr>
        <p:spPr>
          <a:xfrm>
            <a:off x="1023699" y="304597"/>
            <a:ext cx="8878824" cy="16431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 cap="all" spc="6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r-HR" dirty="0"/>
              <a:t>SECURITY OVERVIEW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5622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373E5A3-33FB-D988-31C6-AAB04FEE5F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9788" y="6351229"/>
            <a:ext cx="3295584" cy="274320"/>
          </a:xfrm>
        </p:spPr>
        <p:txBody>
          <a:bodyPr/>
          <a:lstStyle/>
          <a:p>
            <a:r>
              <a:rPr lang="en-US"/>
              <a:t>Continuous Cybersecurity Threat Monitoring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6A8EDB3-ADC0-C006-70B0-3606A9E984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31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6D54D32-41C0-53E0-90D6-3AA6AAC8134D}"/>
              </a:ext>
            </a:extLst>
          </p:cNvPr>
          <p:cNvSpPr txBox="1">
            <a:spLocks/>
          </p:cNvSpPr>
          <p:nvPr/>
        </p:nvSpPr>
        <p:spPr>
          <a:xfrm>
            <a:off x="944716" y="243068"/>
            <a:ext cx="9850910" cy="73867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 cap="all" spc="6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r-HR" dirty="0"/>
              <a:t>Network </a:t>
            </a:r>
            <a:r>
              <a:rPr lang="hr-HR" dirty="0" err="1"/>
              <a:t>Scanning</a:t>
            </a:r>
            <a:r>
              <a:rPr lang="hr-HR" dirty="0"/>
              <a:t> &amp; </a:t>
            </a:r>
            <a:r>
              <a:rPr lang="hr-HR" dirty="0" err="1"/>
              <a:t>Attack</a:t>
            </a:r>
            <a:r>
              <a:rPr lang="hr-HR" dirty="0"/>
              <a:t> </a:t>
            </a:r>
            <a:r>
              <a:rPr lang="hr-HR" dirty="0" err="1"/>
              <a:t>Analysis</a:t>
            </a:r>
            <a:r>
              <a:rPr lang="hr-HR" dirty="0"/>
              <a:t> </a:t>
            </a:r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25E68EA-5FA4-7C3C-410A-806E96D53AF6}"/>
              </a:ext>
            </a:extLst>
          </p:cNvPr>
          <p:cNvGrpSpPr/>
          <p:nvPr/>
        </p:nvGrpSpPr>
        <p:grpSpPr>
          <a:xfrm>
            <a:off x="1008786" y="1337847"/>
            <a:ext cx="9850910" cy="4726069"/>
            <a:chOff x="1309420" y="1126171"/>
            <a:chExt cx="9463831" cy="5207123"/>
          </a:xfrm>
        </p:grpSpPr>
        <p:pic>
          <p:nvPicPr>
            <p:cNvPr id="6" name="Picture 5" descr="A screenshot of a computer&#10;&#10;AI-generated content may be incorrect.">
              <a:extLst>
                <a:ext uri="{FF2B5EF4-FFF2-40B4-BE49-F238E27FC236}">
                  <a16:creationId xmlns:a16="http://schemas.microsoft.com/office/drawing/2014/main" id="{E10E9F01-2B19-6676-3FE1-3966D630EB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09420" y="1126171"/>
              <a:ext cx="9463831" cy="3469731"/>
            </a:xfrm>
            <a:prstGeom prst="rect">
              <a:avLst/>
            </a:prstGeom>
          </p:spPr>
        </p:pic>
        <p:pic>
          <p:nvPicPr>
            <p:cNvPr id="8" name="Picture 7" descr="A screenshot of a computer&#10;&#10;AI-generated content may be incorrect.">
              <a:extLst>
                <a:ext uri="{FF2B5EF4-FFF2-40B4-BE49-F238E27FC236}">
                  <a16:creationId xmlns:a16="http://schemas.microsoft.com/office/drawing/2014/main" id="{2E7695B1-EE10-96A4-2221-593A38B247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09420" y="4595902"/>
              <a:ext cx="9458565" cy="17373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73780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439CCE-41CA-B462-D550-E0E7E67CAA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A1DA2-B64A-DD31-8D6A-18036F4794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3584" y="1491270"/>
            <a:ext cx="9921240" cy="2166330"/>
          </a:xfrm>
        </p:spPr>
        <p:txBody>
          <a:bodyPr/>
          <a:lstStyle/>
          <a:p>
            <a:r>
              <a:rPr lang="hr-HR" dirty="0" err="1"/>
              <a:t>Alert</a:t>
            </a:r>
            <a:r>
              <a:rPr lang="hr-HR" dirty="0"/>
              <a:t> sustav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5795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FECB5E-D9F6-FAF7-D21D-35AAA08EB9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zervirano mjesto broja slajda 3">
            <a:extLst>
              <a:ext uri="{FF2B5EF4-FFF2-40B4-BE49-F238E27FC236}">
                <a16:creationId xmlns:a16="http://schemas.microsoft.com/office/drawing/2014/main" id="{359941BE-169A-0E5D-24BD-DD019EFC96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F2D98414-0825-2DDE-BFFE-74DCD5FB9AA2}"/>
              </a:ext>
            </a:extLst>
          </p:cNvPr>
          <p:cNvSpPr txBox="1">
            <a:spLocks/>
          </p:cNvSpPr>
          <p:nvPr/>
        </p:nvSpPr>
        <p:spPr>
          <a:xfrm>
            <a:off x="466343" y="6190488"/>
            <a:ext cx="5103183" cy="2743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b="0" i="0" kern="1200">
                <a:solidFill>
                  <a:schemeClr val="bg1"/>
                </a:solidFill>
                <a:latin typeface="+mn-lt"/>
                <a:ea typeface="+mn-ea"/>
                <a:cs typeface="Segoe UI Light" panose="020B05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/>
              <a:t>Continuous Cybersecurity Threat Monitoring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4AE3B3D0-56AF-63B5-C5DA-608978042B45}"/>
              </a:ext>
            </a:extLst>
          </p:cNvPr>
          <p:cNvSpPr txBox="1">
            <a:spLocks/>
          </p:cNvSpPr>
          <p:nvPr/>
        </p:nvSpPr>
        <p:spPr>
          <a:xfrm>
            <a:off x="1130114" y="566928"/>
            <a:ext cx="8878824" cy="16431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 cap="all" spc="6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r-HR" dirty="0"/>
              <a:t>RULES-</a:t>
            </a:r>
            <a:r>
              <a:rPr lang="en-US" dirty="0"/>
              <a:t>Nmap OS Detection Scan Detected</a:t>
            </a:r>
          </a:p>
        </p:txBody>
      </p:sp>
      <p:pic>
        <p:nvPicPr>
          <p:cNvPr id="11" name="Picture 1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7E152DE-8F0C-9EBF-C764-EE080C908B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1391" y="1772205"/>
            <a:ext cx="10262362" cy="3975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715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0887D4-FC76-1C16-06E1-E24C8130E3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zervirano mjesto broja slajda 3">
            <a:extLst>
              <a:ext uri="{FF2B5EF4-FFF2-40B4-BE49-F238E27FC236}">
                <a16:creationId xmlns:a16="http://schemas.microsoft.com/office/drawing/2014/main" id="{1356035B-C1DE-AE5A-2025-B17277EBE5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2BF07EAC-97EC-6B2D-CECE-C7474B27AE46}"/>
              </a:ext>
            </a:extLst>
          </p:cNvPr>
          <p:cNvSpPr txBox="1">
            <a:spLocks/>
          </p:cNvSpPr>
          <p:nvPr/>
        </p:nvSpPr>
        <p:spPr>
          <a:xfrm>
            <a:off x="466343" y="6190488"/>
            <a:ext cx="5103183" cy="2743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b="0" i="0" kern="1200">
                <a:solidFill>
                  <a:schemeClr val="bg1"/>
                </a:solidFill>
                <a:latin typeface="+mn-lt"/>
                <a:ea typeface="+mn-ea"/>
                <a:cs typeface="Segoe UI Light" panose="020B05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/>
              <a:t>Continuous Cybersecurity Threat Monitoring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CE9B367C-B1E6-3E58-D8DA-F8702C9FFF39}"/>
              </a:ext>
            </a:extLst>
          </p:cNvPr>
          <p:cNvSpPr txBox="1">
            <a:spLocks/>
          </p:cNvSpPr>
          <p:nvPr/>
        </p:nvSpPr>
        <p:spPr>
          <a:xfrm>
            <a:off x="1130114" y="566928"/>
            <a:ext cx="8878824" cy="16431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 cap="all" spc="6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r-HR" dirty="0"/>
              <a:t>RULES-</a:t>
            </a:r>
            <a:r>
              <a:rPr lang="hr-HR" dirty="0" err="1"/>
              <a:t>Possible</a:t>
            </a:r>
            <a:r>
              <a:rPr lang="hr-HR" dirty="0"/>
              <a:t> </a:t>
            </a:r>
            <a:r>
              <a:rPr lang="hr-HR" dirty="0" err="1"/>
              <a:t>MySQL</a:t>
            </a:r>
            <a:r>
              <a:rPr lang="hr-HR" dirty="0"/>
              <a:t> Brute </a:t>
            </a:r>
            <a:r>
              <a:rPr lang="hr-HR" dirty="0" err="1"/>
              <a:t>Force</a:t>
            </a:r>
            <a:r>
              <a:rPr lang="hr-HR" dirty="0"/>
              <a:t> </a:t>
            </a:r>
            <a:r>
              <a:rPr lang="hr-HR" dirty="0" err="1"/>
              <a:t>Attack</a:t>
            </a:r>
            <a:endParaRPr lang="hr-HR" dirty="0"/>
          </a:p>
          <a:p>
            <a:endParaRPr lang="en-US" dirty="0"/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0DB5DD8-6FE2-FCAB-BC98-6C41353A17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2834" y="1855604"/>
            <a:ext cx="10559907" cy="3814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133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E6284A-4EFD-BEE7-7187-25ECB3CD5B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zervirano mjesto broja slajda 3">
            <a:extLst>
              <a:ext uri="{FF2B5EF4-FFF2-40B4-BE49-F238E27FC236}">
                <a16:creationId xmlns:a16="http://schemas.microsoft.com/office/drawing/2014/main" id="{53F6BFAF-23EE-D598-0F49-66BA84CAB4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9D47219F-A0CB-0E98-3E0E-DA36659BA209}"/>
              </a:ext>
            </a:extLst>
          </p:cNvPr>
          <p:cNvSpPr txBox="1">
            <a:spLocks/>
          </p:cNvSpPr>
          <p:nvPr/>
        </p:nvSpPr>
        <p:spPr>
          <a:xfrm>
            <a:off x="466343" y="6190488"/>
            <a:ext cx="5103183" cy="2743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b="0" i="0" kern="1200">
                <a:solidFill>
                  <a:schemeClr val="bg1"/>
                </a:solidFill>
                <a:latin typeface="+mn-lt"/>
                <a:ea typeface="+mn-ea"/>
                <a:cs typeface="Segoe UI Light" panose="020B05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/>
              <a:t>Continuous Cybersecurity Threat Monitoring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A36C0A0B-1CED-FCE3-4FC6-A40831B4CE42}"/>
              </a:ext>
            </a:extLst>
          </p:cNvPr>
          <p:cNvSpPr txBox="1">
            <a:spLocks/>
          </p:cNvSpPr>
          <p:nvPr/>
        </p:nvSpPr>
        <p:spPr>
          <a:xfrm>
            <a:off x="1130114" y="566929"/>
            <a:ext cx="8878824" cy="84456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 cap="all" spc="6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r-HR" dirty="0" err="1"/>
              <a:t>ALERTi</a:t>
            </a:r>
            <a:endParaRPr lang="hr-HR" dirty="0"/>
          </a:p>
          <a:p>
            <a:endParaRPr lang="en-US" dirty="0"/>
          </a:p>
        </p:txBody>
      </p:sp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A576677-7DCB-C168-2DF3-DEFDF3D2DA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467" y="1910443"/>
            <a:ext cx="10497089" cy="2902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632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9E1892-81E6-551C-7B5A-DEA6822452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sz="4800" b="1" spc="600">
                <a:ln w="28575">
                  <a:noFill/>
                  <a:prstDash val="solid"/>
                </a:ln>
                <a:solidFill>
                  <a:schemeClr val="bg1"/>
                </a:solidFill>
                <a:latin typeface="Tw Cen MT" panose="020B0602020104020603" pitchFamily="34" charset="77"/>
              </a:rPr>
              <a:t>HVALA NA PAŽNJI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519D01-29BE-BE76-41C5-9D58AD8119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b="1"/>
              <a:t>PITANJA?</a:t>
            </a:r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1877701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lika 9" descr="Slika na kojoj se prikazuje tekst, dijagram, snimka zaslona, Plan&#10;&#10;Sadržaj generiran uz AI možda nije točan.">
            <a:extLst>
              <a:ext uri="{FF2B5EF4-FFF2-40B4-BE49-F238E27FC236}">
                <a16:creationId xmlns:a16="http://schemas.microsoft.com/office/drawing/2014/main" id="{460DF850-B609-923C-CB2B-72AF85782C9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111" t="15351" r="5893" b="15440"/>
          <a:stretch>
            <a:fillRect/>
          </a:stretch>
        </p:blipFill>
        <p:spPr>
          <a:xfrm>
            <a:off x="1081270" y="1141686"/>
            <a:ext cx="10481955" cy="4574628"/>
          </a:xfrm>
          <a:prstGeom prst="rect">
            <a:avLst/>
          </a:prstGeom>
          <a:noFill/>
        </p:spPr>
      </p:pic>
      <p:sp>
        <p:nvSpPr>
          <p:cNvPr id="8" name="Rezervirano mjesto broja slajda 7" hidden="1">
            <a:extLst>
              <a:ext uri="{FF2B5EF4-FFF2-40B4-BE49-F238E27FC236}">
                <a16:creationId xmlns:a16="http://schemas.microsoft.com/office/drawing/2014/main" id="{C7868B30-E100-0D6F-A07B-0E4DA02A0A2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329184" y="411480"/>
            <a:ext cx="521208" cy="310896"/>
          </a:xfrm>
        </p:spPr>
        <p:txBody>
          <a:bodyPr/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E99C8CCD-98BA-2A02-258A-3DCB96C9D060}"/>
              </a:ext>
            </a:extLst>
          </p:cNvPr>
          <p:cNvSpPr txBox="1">
            <a:spLocks/>
          </p:cNvSpPr>
          <p:nvPr/>
        </p:nvSpPr>
        <p:spPr>
          <a:xfrm>
            <a:off x="466343" y="6190488"/>
            <a:ext cx="5103183" cy="2743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b="0" i="0" kern="1200">
                <a:solidFill>
                  <a:schemeClr val="bg1"/>
                </a:solidFill>
                <a:latin typeface="+mn-lt"/>
                <a:ea typeface="+mn-ea"/>
                <a:cs typeface="Segoe UI Light" panose="020B05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/>
              <a:t>Continuous Cybersecurity Threat Monitoring</a:t>
            </a:r>
          </a:p>
        </p:txBody>
      </p:sp>
    </p:spTree>
    <p:extLst>
      <p:ext uri="{BB962C8B-B14F-4D97-AF65-F5344CB8AC3E}">
        <p14:creationId xmlns:p14="http://schemas.microsoft.com/office/powerpoint/2010/main" val="197359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zervirano mjesto broja slajda 3">
            <a:extLst>
              <a:ext uri="{FF2B5EF4-FFF2-40B4-BE49-F238E27FC236}">
                <a16:creationId xmlns:a16="http://schemas.microsoft.com/office/drawing/2014/main" id="{27597BE9-63E4-D628-399D-2BBC4B100A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AE70C35B-AEEF-0370-1719-C67F2BEA5784}"/>
              </a:ext>
            </a:extLst>
          </p:cNvPr>
          <p:cNvSpPr txBox="1">
            <a:spLocks/>
          </p:cNvSpPr>
          <p:nvPr/>
        </p:nvSpPr>
        <p:spPr>
          <a:xfrm>
            <a:off x="466343" y="6190488"/>
            <a:ext cx="5103183" cy="2743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b="0" i="0" kern="1200">
                <a:solidFill>
                  <a:schemeClr val="bg1"/>
                </a:solidFill>
                <a:latin typeface="+mn-lt"/>
                <a:ea typeface="+mn-ea"/>
                <a:cs typeface="Segoe UI Light" panose="020B05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/>
              <a:t>Continuous Cybersecurity Threat Monitoring</a:t>
            </a:r>
          </a:p>
        </p:txBody>
      </p:sp>
      <p:pic>
        <p:nvPicPr>
          <p:cNvPr id="8" name="Slika 7" descr="Slika na kojoj se prikazuje tekst, snimka zaslona, softver, Multimedijski softver&#10;&#10;Sadržaj generiran uz AI možda nije točan.">
            <a:extLst>
              <a:ext uri="{FF2B5EF4-FFF2-40B4-BE49-F238E27FC236}">
                <a16:creationId xmlns:a16="http://schemas.microsoft.com/office/drawing/2014/main" id="{EACC9326-26D6-5E44-722B-912774A6F9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798" y="722376"/>
            <a:ext cx="6164192" cy="5174428"/>
          </a:xfrm>
          <a:prstGeom prst="rect">
            <a:avLst/>
          </a:prstGeom>
        </p:spPr>
      </p:pic>
      <p:pic>
        <p:nvPicPr>
          <p:cNvPr id="10" name="Slika 9">
            <a:extLst>
              <a:ext uri="{FF2B5EF4-FFF2-40B4-BE49-F238E27FC236}">
                <a16:creationId xmlns:a16="http://schemas.microsoft.com/office/drawing/2014/main" id="{EC7083A1-34D2-1F7D-FB73-1B2BDD430D1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15" r="215"/>
          <a:stretch/>
        </p:blipFill>
        <p:spPr>
          <a:xfrm>
            <a:off x="7051990" y="722376"/>
            <a:ext cx="5001768" cy="2350009"/>
          </a:xfrm>
          <a:prstGeom prst="rect">
            <a:avLst/>
          </a:prstGeom>
        </p:spPr>
      </p:pic>
      <p:pic>
        <p:nvPicPr>
          <p:cNvPr id="12" name="Slika 11">
            <a:extLst>
              <a:ext uri="{FF2B5EF4-FFF2-40B4-BE49-F238E27FC236}">
                <a16:creationId xmlns:a16="http://schemas.microsoft.com/office/drawing/2014/main" id="{109DB2B2-D23A-F3E0-4EFA-1714057C583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466" b="466"/>
          <a:stretch/>
        </p:blipFill>
        <p:spPr>
          <a:xfrm>
            <a:off x="7051990" y="3072385"/>
            <a:ext cx="5001768" cy="2360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70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A6F40F-18C3-8580-7712-A6ABD37A9E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zervirano mjesto broja slajda 3">
            <a:extLst>
              <a:ext uri="{FF2B5EF4-FFF2-40B4-BE49-F238E27FC236}">
                <a16:creationId xmlns:a16="http://schemas.microsoft.com/office/drawing/2014/main" id="{324501E1-EEDF-BA73-AA0A-068AE2DD7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B6549CBB-83EE-7A04-E30E-4B42E219C4E4}"/>
              </a:ext>
            </a:extLst>
          </p:cNvPr>
          <p:cNvSpPr txBox="1">
            <a:spLocks/>
          </p:cNvSpPr>
          <p:nvPr/>
        </p:nvSpPr>
        <p:spPr>
          <a:xfrm>
            <a:off x="466343" y="6190488"/>
            <a:ext cx="5103183" cy="2743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b="0" i="0" kern="1200">
                <a:solidFill>
                  <a:schemeClr val="bg1"/>
                </a:solidFill>
                <a:latin typeface="+mn-lt"/>
                <a:ea typeface="+mn-ea"/>
                <a:cs typeface="Segoe UI Light" panose="020B05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/>
              <a:t>Continuous Cybersecurity Threat Monitoring</a:t>
            </a:r>
          </a:p>
        </p:txBody>
      </p:sp>
      <p:pic>
        <p:nvPicPr>
          <p:cNvPr id="8" name="Slika 7">
            <a:extLst>
              <a:ext uri="{FF2B5EF4-FFF2-40B4-BE49-F238E27FC236}">
                <a16:creationId xmlns:a16="http://schemas.microsoft.com/office/drawing/2014/main" id="{53977FE9-4D00-A789-E220-FB148019AD5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887798" y="812339"/>
            <a:ext cx="6164192" cy="4994502"/>
          </a:xfrm>
          <a:prstGeom prst="rect">
            <a:avLst/>
          </a:prstGeom>
        </p:spPr>
      </p:pic>
      <p:pic>
        <p:nvPicPr>
          <p:cNvPr id="3" name="Slika 2">
            <a:extLst>
              <a:ext uri="{FF2B5EF4-FFF2-40B4-BE49-F238E27FC236}">
                <a16:creationId xmlns:a16="http://schemas.microsoft.com/office/drawing/2014/main" id="{D7A0F0C4-ED1D-AB15-B462-4852E2073A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1990" y="810013"/>
            <a:ext cx="4906288" cy="2298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944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4E3C66-3F55-0F2C-FA31-B4510D384F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zervirano mjesto broja slajda 3">
            <a:extLst>
              <a:ext uri="{FF2B5EF4-FFF2-40B4-BE49-F238E27FC236}">
                <a16:creationId xmlns:a16="http://schemas.microsoft.com/office/drawing/2014/main" id="{3069D2BF-BCDC-82E8-F67A-4FDCB8DEB4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09556F55-C493-A25B-A1A8-E5181387DAF1}"/>
              </a:ext>
            </a:extLst>
          </p:cNvPr>
          <p:cNvSpPr txBox="1">
            <a:spLocks/>
          </p:cNvSpPr>
          <p:nvPr/>
        </p:nvSpPr>
        <p:spPr>
          <a:xfrm>
            <a:off x="466343" y="6190488"/>
            <a:ext cx="5103183" cy="2743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b="0" i="0" kern="1200">
                <a:solidFill>
                  <a:schemeClr val="bg1"/>
                </a:solidFill>
                <a:latin typeface="+mn-lt"/>
                <a:ea typeface="+mn-ea"/>
                <a:cs typeface="Segoe UI Light" panose="020B05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/>
              <a:t>Continuous Cybersecurity Threat Monitoring</a:t>
            </a:r>
          </a:p>
        </p:txBody>
      </p:sp>
      <p:pic>
        <p:nvPicPr>
          <p:cNvPr id="8" name="Slika 7">
            <a:extLst>
              <a:ext uri="{FF2B5EF4-FFF2-40B4-BE49-F238E27FC236}">
                <a16:creationId xmlns:a16="http://schemas.microsoft.com/office/drawing/2014/main" id="{A4015C5A-6ABB-69B9-3D31-978697B2EB4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887798" y="828791"/>
            <a:ext cx="6164192" cy="4961598"/>
          </a:xfrm>
          <a:prstGeom prst="rect">
            <a:avLst/>
          </a:prstGeom>
        </p:spPr>
      </p:pic>
      <p:pic>
        <p:nvPicPr>
          <p:cNvPr id="3" name="Slika 2">
            <a:extLst>
              <a:ext uri="{FF2B5EF4-FFF2-40B4-BE49-F238E27FC236}">
                <a16:creationId xmlns:a16="http://schemas.microsoft.com/office/drawing/2014/main" id="{9B70A68C-A8F6-6E7B-5A0A-143DCDC461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1990" y="828791"/>
            <a:ext cx="4880930" cy="2605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197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BBED63-BFF6-777F-1996-5888639B28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zervirano mjesto broja slajda 3">
            <a:extLst>
              <a:ext uri="{FF2B5EF4-FFF2-40B4-BE49-F238E27FC236}">
                <a16:creationId xmlns:a16="http://schemas.microsoft.com/office/drawing/2014/main" id="{DB33AD67-A65F-F4F7-E588-C51467369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FE370406-1D47-AB22-C968-67391E5DAAC8}"/>
              </a:ext>
            </a:extLst>
          </p:cNvPr>
          <p:cNvSpPr txBox="1">
            <a:spLocks/>
          </p:cNvSpPr>
          <p:nvPr/>
        </p:nvSpPr>
        <p:spPr>
          <a:xfrm>
            <a:off x="466343" y="6190488"/>
            <a:ext cx="5103183" cy="2743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b="0" i="0" kern="1200">
                <a:solidFill>
                  <a:schemeClr val="bg1"/>
                </a:solidFill>
                <a:latin typeface="+mn-lt"/>
                <a:ea typeface="+mn-ea"/>
                <a:cs typeface="Segoe UI Light" panose="020B05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/>
              <a:t>Continuous Cybersecurity Threat Monitoring</a:t>
            </a:r>
          </a:p>
        </p:txBody>
      </p:sp>
      <p:pic>
        <p:nvPicPr>
          <p:cNvPr id="8" name="Slika 7" descr="Slika na kojoj se prikazuje tekst, snimka zaslona, softver, Multimedijski softver&#10;&#10;Sadržaj generiran uz AI možda nije točan.">
            <a:extLst>
              <a:ext uri="{FF2B5EF4-FFF2-40B4-BE49-F238E27FC236}">
                <a16:creationId xmlns:a16="http://schemas.microsoft.com/office/drawing/2014/main" id="{D0A31F7C-A1A6-D421-395A-9AFE2AF4712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887798" y="864927"/>
            <a:ext cx="6164192" cy="4889325"/>
          </a:xfrm>
          <a:prstGeom prst="rect">
            <a:avLst/>
          </a:prstGeom>
        </p:spPr>
      </p:pic>
      <p:pic>
        <p:nvPicPr>
          <p:cNvPr id="3" name="Slika 2" descr="Slika na kojoj se prikazuje tekst, snimka zaslona, softver, Multimedijski softver&#10;&#10;Sadržaj generiran uz AI možda nije točan.">
            <a:extLst>
              <a:ext uri="{FF2B5EF4-FFF2-40B4-BE49-F238E27FC236}">
                <a16:creationId xmlns:a16="http://schemas.microsoft.com/office/drawing/2014/main" id="{D91A57A4-AEA6-7846-0241-600EB93464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1991" y="864927"/>
            <a:ext cx="4908362" cy="2579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458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D46833-4BD7-52B7-AE02-DFF1EE6365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zervirano mjesto broja slajda 3">
            <a:extLst>
              <a:ext uri="{FF2B5EF4-FFF2-40B4-BE49-F238E27FC236}">
                <a16:creationId xmlns:a16="http://schemas.microsoft.com/office/drawing/2014/main" id="{115FD64E-4D3C-273E-68CE-38FBB0047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F0D5C314-0216-D1BF-2D1B-7BE2F24C2BAB}"/>
              </a:ext>
            </a:extLst>
          </p:cNvPr>
          <p:cNvSpPr txBox="1">
            <a:spLocks/>
          </p:cNvSpPr>
          <p:nvPr/>
        </p:nvSpPr>
        <p:spPr>
          <a:xfrm>
            <a:off x="466343" y="6190488"/>
            <a:ext cx="5103183" cy="2743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b="0" i="0" kern="1200">
                <a:solidFill>
                  <a:schemeClr val="bg1"/>
                </a:solidFill>
                <a:latin typeface="+mn-lt"/>
                <a:ea typeface="+mn-ea"/>
                <a:cs typeface="Segoe UI Light" panose="020B05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/>
              <a:t>Continuous Cybersecurity Threat Monitoring</a:t>
            </a:r>
          </a:p>
        </p:txBody>
      </p:sp>
      <p:pic>
        <p:nvPicPr>
          <p:cNvPr id="8" name="Slika 7">
            <a:extLst>
              <a:ext uri="{FF2B5EF4-FFF2-40B4-BE49-F238E27FC236}">
                <a16:creationId xmlns:a16="http://schemas.microsoft.com/office/drawing/2014/main" id="{54D46B6D-204C-8D06-C6BC-EA0A14C83C6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887798" y="869159"/>
            <a:ext cx="6164192" cy="4880861"/>
          </a:xfrm>
          <a:prstGeom prst="rect">
            <a:avLst/>
          </a:prstGeom>
        </p:spPr>
      </p:pic>
      <p:pic>
        <p:nvPicPr>
          <p:cNvPr id="5" name="Slika 4">
            <a:extLst>
              <a:ext uri="{FF2B5EF4-FFF2-40B4-BE49-F238E27FC236}">
                <a16:creationId xmlns:a16="http://schemas.microsoft.com/office/drawing/2014/main" id="{F385B208-58CF-9299-B1C9-C078D516EC6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051990" y="868530"/>
            <a:ext cx="4915947" cy="2661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186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Office Theme">
  <a:themeElements>
    <a:clrScheme name="Custom 43">
      <a:dk1>
        <a:srgbClr val="000000"/>
      </a:dk1>
      <a:lt1>
        <a:srgbClr val="FFFFFF"/>
      </a:lt1>
      <a:dk2>
        <a:srgbClr val="64DFED"/>
      </a:dk2>
      <a:lt2>
        <a:srgbClr val="E7E6E6"/>
      </a:lt2>
      <a:accent1>
        <a:srgbClr val="92CDF0"/>
      </a:accent1>
      <a:accent2>
        <a:srgbClr val="92CDF0"/>
      </a:accent2>
      <a:accent3>
        <a:srgbClr val="ABC3F0"/>
      </a:accent3>
      <a:accent4>
        <a:srgbClr val="C3B9F2"/>
      </a:accent4>
      <a:accent5>
        <a:srgbClr val="AAA5F9"/>
      </a:accent5>
      <a:accent6>
        <a:srgbClr val="F6A6F4"/>
      </a:accent6>
      <a:hlink>
        <a:srgbClr val="0563C1"/>
      </a:hlink>
      <a:folHlink>
        <a:srgbClr val="954F72"/>
      </a:folHlink>
    </a:clrScheme>
    <a:fontScheme name="Custom 39">
      <a:majorFont>
        <a:latin typeface="Tw Cen MT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inancial-design_Win32_CP_v13" id="{7A406372-3134-432A-A498-73868680C33B}" vid="{88D369DF-875A-4C31-AFF3-DEF6B94343C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658D800E5F50194199E26F721E3CEF6C" ma:contentTypeVersion="12" ma:contentTypeDescription="Stvaranje novog dokumenta." ma:contentTypeScope="" ma:versionID="d37671298cb65ee1ae68b3419970501d">
  <xsd:schema xmlns:xsd="http://www.w3.org/2001/XMLSchema" xmlns:xs="http://www.w3.org/2001/XMLSchema" xmlns:p="http://schemas.microsoft.com/office/2006/metadata/properties" xmlns:ns3="443688b6-94e5-4486-b3bc-e9b2ae8fdde5" targetNamespace="http://schemas.microsoft.com/office/2006/metadata/properties" ma:root="true" ma:fieldsID="e757ac1f0bd8f951dddb70ed8c598bcd" ns3:_="">
    <xsd:import namespace="443688b6-94e5-4486-b3bc-e9b2ae8fdde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LengthInSeconds" minOccurs="0"/>
                <xsd:element ref="ns3:MediaServiceObjectDetectorVersions" minOccurs="0"/>
                <xsd:element ref="ns3:MediaServiceSearchProperties" minOccurs="0"/>
                <xsd:element ref="ns3:MediaServiceDateTaken" minOccurs="0"/>
                <xsd:element ref="ns3:_activity" minOccurs="0"/>
                <xsd:element ref="ns3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43688b6-94e5-4486-b3bc-e9b2ae8fdde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14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bjectDetectorVersions" ma:index="15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6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7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_activity" ma:index="18" nillable="true" ma:displayName="_activity" ma:hidden="true" ma:internalName="_activity">
      <xsd:simpleType>
        <xsd:restriction base="dms:Note"/>
      </xsd:simpleType>
    </xsd:element>
    <xsd:element name="MediaServiceSystemTags" ma:index="19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Vrsta sadržaja"/>
        <xsd:element ref="dc:title" minOccurs="0" maxOccurs="1" ma:index="4" ma:displayName="Naslov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443688b6-94e5-4486-b3bc-e9b2ae8fdde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7D74AC8-B13D-4912-A9B1-702848C65FDB}">
  <ds:schemaRefs>
    <ds:schemaRef ds:uri="443688b6-94e5-4486-b3bc-e9b2ae8fdde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F8B8ECF1-2A9D-464C-AFE8-2B3295D0BF97}">
  <ds:schemaRefs>
    <ds:schemaRef ds:uri="http://purl.org/dc/terms/"/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http://schemas.microsoft.com/office/2006/metadata/properties"/>
    <ds:schemaRef ds:uri="http://schemas.openxmlformats.org/package/2006/metadata/core-properties"/>
    <ds:schemaRef ds:uri="http://purl.org/dc/dcmitype/"/>
    <ds:schemaRef ds:uri="443688b6-94e5-4486-b3bc-e9b2ae8fdde5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4F1F1912-3146-44AF-A389-9E8B77BB3688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Financial design</Template>
  <TotalTime>1838</TotalTime>
  <Words>1190</Words>
  <Application>Microsoft Office PowerPoint</Application>
  <PresentationFormat>Široki zaslon</PresentationFormat>
  <Paragraphs>171</Paragraphs>
  <Slides>36</Slides>
  <Notes>13</Notes>
  <HiddenSlides>0</HiddenSlides>
  <MMClips>0</MMClips>
  <ScaleCrop>false</ScaleCrop>
  <HeadingPairs>
    <vt:vector size="6" baseType="variant">
      <vt:variant>
        <vt:lpstr>Korišteni fontovi</vt:lpstr>
      </vt:variant>
      <vt:variant>
        <vt:i4>6</vt:i4>
      </vt:variant>
      <vt:variant>
        <vt:lpstr>Tema</vt:lpstr>
      </vt:variant>
      <vt:variant>
        <vt:i4>1</vt:i4>
      </vt:variant>
      <vt:variant>
        <vt:lpstr>Naslovi slajdova</vt:lpstr>
      </vt:variant>
      <vt:variant>
        <vt:i4>36</vt:i4>
      </vt:variant>
    </vt:vector>
  </HeadingPairs>
  <TitlesOfParts>
    <vt:vector size="43" baseType="lpstr">
      <vt:lpstr>Aptos</vt:lpstr>
      <vt:lpstr>Arial</vt:lpstr>
      <vt:lpstr>Calibri</vt:lpstr>
      <vt:lpstr>Courier New</vt:lpstr>
      <vt:lpstr>Segoe UI Light</vt:lpstr>
      <vt:lpstr>Tw Cen MT</vt:lpstr>
      <vt:lpstr>Office Theme</vt:lpstr>
      <vt:lpstr>Continuous Cybersecurity Threat Monitoring</vt:lpstr>
      <vt:lpstr>sadržaj</vt:lpstr>
      <vt:lpstr>POSTAVLJANJE VIRTUALNOG OKRUŽENJA</vt:lpstr>
      <vt:lpstr>PowerPoint prezentacija</vt:lpstr>
      <vt:lpstr>PowerPoint prezentacija</vt:lpstr>
      <vt:lpstr>PowerPoint prezentacija</vt:lpstr>
      <vt:lpstr>PowerPoint prezentacija</vt:lpstr>
      <vt:lpstr>PowerPoint prezentacija</vt:lpstr>
      <vt:lpstr>PowerPoint prezentacija</vt:lpstr>
      <vt:lpstr>PowerPoint prezentacija</vt:lpstr>
      <vt:lpstr>INSTALACIJA I KONFUGURACIJA SECURITY ONION-A</vt:lpstr>
      <vt:lpstr>Generiranje normalnog mrežnog prometa</vt:lpstr>
      <vt:lpstr>PowerPoint prezentacija</vt:lpstr>
      <vt:lpstr>PowerPoint prezentacija</vt:lpstr>
      <vt:lpstr>PowerPoint prezentacija</vt:lpstr>
      <vt:lpstr>PowerPoint prezentacija</vt:lpstr>
      <vt:lpstr>Generiranje malicioznog mrežnog prometa</vt:lpstr>
      <vt:lpstr>PowerPoint prezentacija</vt:lpstr>
      <vt:lpstr>PowerPoint prezentacija</vt:lpstr>
      <vt:lpstr>PowerPoint prezentacija</vt:lpstr>
      <vt:lpstr>PowerPoint prezentacija</vt:lpstr>
      <vt:lpstr>PowerPoint prezentacija</vt:lpstr>
      <vt:lpstr>PowerPoint prezentacija</vt:lpstr>
      <vt:lpstr>PowerPoint prezentacija</vt:lpstr>
      <vt:lpstr>PowerPoint prezentacija</vt:lpstr>
      <vt:lpstr>PowerPoint prezentacija</vt:lpstr>
      <vt:lpstr>PowerPoint prezentacija</vt:lpstr>
      <vt:lpstr>PowerPoint prezentacija</vt:lpstr>
      <vt:lpstr>POSTAVLJANJE I KORIŠTENJE ELK STACKA</vt:lpstr>
      <vt:lpstr>PowerPoint prezentacija</vt:lpstr>
      <vt:lpstr>PowerPoint prezentacija</vt:lpstr>
      <vt:lpstr>Alert sustav</vt:lpstr>
      <vt:lpstr>PowerPoint prezentacija</vt:lpstr>
      <vt:lpstr>PowerPoint prezentacija</vt:lpstr>
      <vt:lpstr>PowerPoint prezentacija</vt:lpstr>
      <vt:lpstr>HVALA NA PAŽNJI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Antonio Dumić</dc:creator>
  <cp:lastModifiedBy>Zdravko Blažević</cp:lastModifiedBy>
  <cp:revision>2</cp:revision>
  <dcterms:created xsi:type="dcterms:W3CDTF">2025-10-28T12:07:57Z</dcterms:created>
  <dcterms:modified xsi:type="dcterms:W3CDTF">2025-12-17T22:10:18Z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0x010100658D800E5F50194199E26F721E3CEF6C</vt:lpwstr>
  </property>
</Properties>
</file>